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0" r:id="rId2"/>
    <p:sldId id="264" r:id="rId3"/>
    <p:sldId id="304" r:id="rId4"/>
    <p:sldId id="258" r:id="rId5"/>
    <p:sldId id="289" r:id="rId6"/>
    <p:sldId id="261" r:id="rId7"/>
    <p:sldId id="306" r:id="rId8"/>
    <p:sldId id="271" r:id="rId9"/>
    <p:sldId id="292" r:id="rId10"/>
    <p:sldId id="307" r:id="rId11"/>
    <p:sldId id="295" r:id="rId12"/>
    <p:sldId id="298" r:id="rId13"/>
    <p:sldId id="276" r:id="rId14"/>
    <p:sldId id="300" r:id="rId15"/>
    <p:sldId id="308" r:id="rId16"/>
    <p:sldId id="301" r:id="rId17"/>
    <p:sldId id="267" r:id="rId18"/>
    <p:sldId id="268" r:id="rId19"/>
    <p:sldId id="287" r:id="rId20"/>
    <p:sldId id="302" r:id="rId21"/>
    <p:sldId id="280" r:id="rId22"/>
    <p:sldId id="272" r:id="rId23"/>
    <p:sldId id="273" r:id="rId24"/>
    <p:sldId id="303" r:id="rId25"/>
    <p:sldId id="283" r:id="rId26"/>
    <p:sldId id="259" r:id="rId27"/>
    <p:sldId id="282" r:id="rId28"/>
    <p:sldId id="285" r:id="rId29"/>
    <p:sldId id="265" r:id="rId30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19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92" y="328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2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7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1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5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6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6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87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49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8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06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8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8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github.com/usc-isi-i2/rlt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</p:spTree>
  </p:cSld>
  <p:clrMapOvr>
    <a:masterClrMapping/>
  </p:clrMapOvr>
  <p:transition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8" y="1317736"/>
            <a:ext cx="1375012" cy="52247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5998410" y="1961410"/>
            <a:ext cx="881497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spd="slow" advTm="44944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812174" y="291422"/>
            <a:ext cx="15552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058490-5A2F-064B-AA99-C7F18842E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8" y="1026956"/>
            <a:ext cx="7363272" cy="3757904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DB6120-2998-EF4D-8E60-AFDF17CFC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45" y="4784860"/>
            <a:ext cx="5951725" cy="17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8594"/>
      </p:ext>
    </p:extLst>
  </p:cSld>
  <p:clrMapOvr>
    <a:masterClrMapping/>
  </p:clrMapOvr>
  <p:transition spd="slow" advTm="44944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spd="slow" advTm="44944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C758B875-E045-E648-A107-BA331DDAE0E4}"/>
              </a:ext>
            </a:extLst>
          </p:cNvPr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10" name="椭圆 64">
              <a:extLst>
                <a:ext uri="{FF2B5EF4-FFF2-40B4-BE49-F238E27FC236}">
                  <a16:creationId xmlns:a16="http://schemas.microsoft.com/office/drawing/2014/main" id="{7DEC1753-486C-524B-BCE6-67BB5ABA61FB}"/>
                </a:ext>
              </a:extLst>
            </p:cNvPr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1" name="Group 69">
              <a:extLst>
                <a:ext uri="{FF2B5EF4-FFF2-40B4-BE49-F238E27FC236}">
                  <a16:creationId xmlns:a16="http://schemas.microsoft.com/office/drawing/2014/main" id="{192965D2-A132-8B4E-8D6D-CC5A5C699B6A}"/>
                </a:ext>
              </a:extLst>
            </p:cNvPr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12" name="AutoShape 69">
                <a:extLst>
                  <a:ext uri="{FF2B5EF4-FFF2-40B4-BE49-F238E27FC236}">
                    <a16:creationId xmlns:a16="http://schemas.microsoft.com/office/drawing/2014/main" id="{3435789B-7C62-E842-9301-C1FB7EC555AA}"/>
                  </a:ext>
                </a:extLst>
              </p:cNvPr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3" name="AutoShape 70">
                <a:extLst>
                  <a:ext uri="{FF2B5EF4-FFF2-40B4-BE49-F238E27FC236}">
                    <a16:creationId xmlns:a16="http://schemas.microsoft.com/office/drawing/2014/main" id="{74A25255-7585-714B-9EFF-F19963CAFFC6}"/>
                  </a:ext>
                </a:extLst>
              </p:cNvPr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4" name="AutoShape 71">
                <a:extLst>
                  <a:ext uri="{FF2B5EF4-FFF2-40B4-BE49-F238E27FC236}">
                    <a16:creationId xmlns:a16="http://schemas.microsoft.com/office/drawing/2014/main" id="{95AF50ED-7FEB-124F-8BB8-067598F4EDE7}"/>
                  </a:ext>
                </a:extLst>
              </p:cNvPr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5" name="AutoShape 72">
                <a:extLst>
                  <a:ext uri="{FF2B5EF4-FFF2-40B4-BE49-F238E27FC236}">
                    <a16:creationId xmlns:a16="http://schemas.microsoft.com/office/drawing/2014/main" id="{D0758553-E2CC-2847-A6C7-3403100657CC}"/>
                  </a:ext>
                </a:extLst>
              </p:cNvPr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6" name="AutoShape 73">
                <a:extLst>
                  <a:ext uri="{FF2B5EF4-FFF2-40B4-BE49-F238E27FC236}">
                    <a16:creationId xmlns:a16="http://schemas.microsoft.com/office/drawing/2014/main" id="{44868A50-B3AD-3F4B-B184-079EC246B0DF}"/>
                  </a:ext>
                </a:extLst>
              </p:cNvPr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7" name="AutoShape 74">
                <a:extLst>
                  <a:ext uri="{FF2B5EF4-FFF2-40B4-BE49-F238E27FC236}">
                    <a16:creationId xmlns:a16="http://schemas.microsoft.com/office/drawing/2014/main" id="{842AB53E-CC45-FA4F-8400-2230F0CD614D}"/>
                  </a:ext>
                </a:extLst>
              </p:cNvPr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8" name="AutoShape 75">
                <a:extLst>
                  <a:ext uri="{FF2B5EF4-FFF2-40B4-BE49-F238E27FC236}">
                    <a16:creationId xmlns:a16="http://schemas.microsoft.com/office/drawing/2014/main" id="{7711F8E9-87D1-4345-834C-0A6574DDC5F9}"/>
                  </a:ext>
                </a:extLst>
              </p:cNvPr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9" name="AutoShape 76">
                <a:extLst>
                  <a:ext uri="{FF2B5EF4-FFF2-40B4-BE49-F238E27FC236}">
                    <a16:creationId xmlns:a16="http://schemas.microsoft.com/office/drawing/2014/main" id="{42CF0E59-55EE-B04C-BC7E-C684DE00753E}"/>
                  </a:ext>
                </a:extLst>
              </p:cNvPr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20" name="AutoShape 77">
                <a:extLst>
                  <a:ext uri="{FF2B5EF4-FFF2-40B4-BE49-F238E27FC236}">
                    <a16:creationId xmlns:a16="http://schemas.microsoft.com/office/drawing/2014/main" id="{252181C5-E3CB-6C41-8995-C01136BDA4D1}"/>
                  </a:ext>
                </a:extLst>
              </p:cNvPr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21" name="文本框 5">
            <a:extLst>
              <a:ext uri="{FF2B5EF4-FFF2-40B4-BE49-F238E27FC236}">
                <a16:creationId xmlns:a16="http://schemas.microsoft.com/office/drawing/2014/main" id="{D748957C-FA71-9E47-8F40-28D3F66E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3">
            <a:extLst>
              <a:ext uri="{FF2B5EF4-FFF2-40B4-BE49-F238E27FC236}">
                <a16:creationId xmlns:a16="http://schemas.microsoft.com/office/drawing/2014/main" id="{30CD6F76-872B-4449-9595-F0F3620B0FE7}"/>
              </a:ext>
            </a:extLst>
          </p:cNvPr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23" name="椭圆 63">
              <a:extLst>
                <a:ext uri="{FF2B5EF4-FFF2-40B4-BE49-F238E27FC236}">
                  <a16:creationId xmlns:a16="http://schemas.microsoft.com/office/drawing/2014/main" id="{3097F4EA-A123-544E-882D-0D5D2C115AC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4" name="组合 17">
              <a:extLst>
                <a:ext uri="{FF2B5EF4-FFF2-40B4-BE49-F238E27FC236}">
                  <a16:creationId xmlns:a16="http://schemas.microsoft.com/office/drawing/2014/main" id="{F623EA4D-1016-2942-8A5B-392919E31E6A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5" name="AutoShape 37">
                <a:extLst>
                  <a:ext uri="{FF2B5EF4-FFF2-40B4-BE49-F238E27FC236}">
                    <a16:creationId xmlns:a16="http://schemas.microsoft.com/office/drawing/2014/main" id="{16914FCC-7260-FF48-AB89-59F56E7BFC2B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26" name="AutoShape 38">
                <a:extLst>
                  <a:ext uri="{FF2B5EF4-FFF2-40B4-BE49-F238E27FC236}">
                    <a16:creationId xmlns:a16="http://schemas.microsoft.com/office/drawing/2014/main" id="{6918018A-1513-554A-B2B2-8CFD6D6C777E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27" name="AutoShape 39">
                <a:extLst>
                  <a:ext uri="{FF2B5EF4-FFF2-40B4-BE49-F238E27FC236}">
                    <a16:creationId xmlns:a16="http://schemas.microsoft.com/office/drawing/2014/main" id="{E7DEA126-D487-F249-B640-BCEE3F93DCE7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4C866B94-B2BA-CF4A-818E-302CCBF1AD7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29" name="AutoShape 41">
                <a:extLst>
                  <a:ext uri="{FF2B5EF4-FFF2-40B4-BE49-F238E27FC236}">
                    <a16:creationId xmlns:a16="http://schemas.microsoft.com/office/drawing/2014/main" id="{1D705165-36E4-3741-9E8C-79E3FF49A3DB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42">
                <a:extLst>
                  <a:ext uri="{FF2B5EF4-FFF2-40B4-BE49-F238E27FC236}">
                    <a16:creationId xmlns:a16="http://schemas.microsoft.com/office/drawing/2014/main" id="{864CFA82-A531-0B42-8DDF-5A68B71D995C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31" name="文本框 5">
            <a:extLst>
              <a:ext uri="{FF2B5EF4-FFF2-40B4-BE49-F238E27FC236}">
                <a16:creationId xmlns:a16="http://schemas.microsoft.com/office/drawing/2014/main" id="{F290BC19-4832-5E4A-A512-3F1F3B2F6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37" name="文本框 5">
            <a:extLst>
              <a:ext uri="{FF2B5EF4-FFF2-40B4-BE49-F238E27FC236}">
                <a16:creationId xmlns:a16="http://schemas.microsoft.com/office/drawing/2014/main" id="{2803BBEA-AF62-FB46-9499-C0110EF21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grpSp>
        <p:nvGrpSpPr>
          <p:cNvPr id="38" name="组合 4">
            <a:extLst>
              <a:ext uri="{FF2B5EF4-FFF2-40B4-BE49-F238E27FC236}">
                <a16:creationId xmlns:a16="http://schemas.microsoft.com/office/drawing/2014/main" id="{B10A0CD5-944F-F84B-8B50-A2B4CC3A897A}"/>
              </a:ext>
            </a:extLst>
          </p:cNvPr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39" name="椭圆 62">
              <a:extLst>
                <a:ext uri="{FF2B5EF4-FFF2-40B4-BE49-F238E27FC236}">
                  <a16:creationId xmlns:a16="http://schemas.microsoft.com/office/drawing/2014/main" id="{23C88DD3-CB95-7643-BDAF-A8743BE75D51}"/>
                </a:ext>
              </a:extLst>
            </p:cNvPr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0" name="Group 112">
              <a:extLst>
                <a:ext uri="{FF2B5EF4-FFF2-40B4-BE49-F238E27FC236}">
                  <a16:creationId xmlns:a16="http://schemas.microsoft.com/office/drawing/2014/main" id="{83FC4AB4-87A1-DA45-A890-AEB0A098C9C5}"/>
                </a:ext>
              </a:extLst>
            </p:cNvPr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41" name="AutoShape 110">
                <a:extLst>
                  <a:ext uri="{FF2B5EF4-FFF2-40B4-BE49-F238E27FC236}">
                    <a16:creationId xmlns:a16="http://schemas.microsoft.com/office/drawing/2014/main" id="{151BD718-453B-294F-864E-82038C059D0D}"/>
                  </a:ext>
                </a:extLst>
              </p:cNvPr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111">
                <a:extLst>
                  <a:ext uri="{FF2B5EF4-FFF2-40B4-BE49-F238E27FC236}">
                    <a16:creationId xmlns:a16="http://schemas.microsoft.com/office/drawing/2014/main" id="{C3015E66-C276-484F-8AC8-93BC58EDDDFB}"/>
                  </a:ext>
                </a:extLst>
              </p:cNvPr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43" name="文本框 5">
            <a:extLst>
              <a:ext uri="{FF2B5EF4-FFF2-40B4-BE49-F238E27FC236}">
                <a16:creationId xmlns:a16="http://schemas.microsoft.com/office/drawing/2014/main" id="{2376F81C-DE73-C241-83E5-4116B560B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4" name="组合 36">
            <a:extLst>
              <a:ext uri="{FF2B5EF4-FFF2-40B4-BE49-F238E27FC236}">
                <a16:creationId xmlns:a16="http://schemas.microsoft.com/office/drawing/2014/main" id="{EAB7DC54-7DD5-9A49-887C-D363F22FDB83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45" name="椭圆 37">
              <a:extLst>
                <a:ext uri="{FF2B5EF4-FFF2-40B4-BE49-F238E27FC236}">
                  <a16:creationId xmlns:a16="http://schemas.microsoft.com/office/drawing/2014/main" id="{85CF80FC-2F1A-264F-9161-D3CA9F8A0ACF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893">
              <a:extLst>
                <a:ext uri="{FF2B5EF4-FFF2-40B4-BE49-F238E27FC236}">
                  <a16:creationId xmlns:a16="http://schemas.microsoft.com/office/drawing/2014/main" id="{19E515CC-629A-4A47-9273-22F84FCB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47" name="组合 27">
            <a:extLst>
              <a:ext uri="{FF2B5EF4-FFF2-40B4-BE49-F238E27FC236}">
                <a16:creationId xmlns:a16="http://schemas.microsoft.com/office/drawing/2014/main" id="{DECC154F-FCB9-644E-8F9A-B9BE2BB5B328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48" name="椭圆 28">
              <a:extLst>
                <a:ext uri="{FF2B5EF4-FFF2-40B4-BE49-F238E27FC236}">
                  <a16:creationId xmlns:a16="http://schemas.microsoft.com/office/drawing/2014/main" id="{00B8EC5E-7934-D24F-97CD-AE01F0157D37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Freeform 865">
              <a:extLst>
                <a:ext uri="{FF2B5EF4-FFF2-40B4-BE49-F238E27FC236}">
                  <a16:creationId xmlns:a16="http://schemas.microsoft.com/office/drawing/2014/main" id="{669F6962-9F75-6C4E-A699-138C66987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53" name="组合 33">
            <a:extLst>
              <a:ext uri="{FF2B5EF4-FFF2-40B4-BE49-F238E27FC236}">
                <a16:creationId xmlns:a16="http://schemas.microsoft.com/office/drawing/2014/main" id="{FC0BA24F-8115-C543-B3E4-4A7583BBD90C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54" name="椭圆 34">
              <a:extLst>
                <a:ext uri="{FF2B5EF4-FFF2-40B4-BE49-F238E27FC236}">
                  <a16:creationId xmlns:a16="http://schemas.microsoft.com/office/drawing/2014/main" id="{DC48B2D7-1FD9-2A47-A6BF-112EC4CB7345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Freeform 878">
              <a:extLst>
                <a:ext uri="{FF2B5EF4-FFF2-40B4-BE49-F238E27FC236}">
                  <a16:creationId xmlns:a16="http://schemas.microsoft.com/office/drawing/2014/main" id="{BBBEDF94-0FBC-E74A-B6D3-40ED9C680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56" name="组合 36">
            <a:extLst>
              <a:ext uri="{FF2B5EF4-FFF2-40B4-BE49-F238E27FC236}">
                <a16:creationId xmlns:a16="http://schemas.microsoft.com/office/drawing/2014/main" id="{C90C2A32-26B0-2C44-B090-F558E0658378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57" name="椭圆 37">
              <a:extLst>
                <a:ext uri="{FF2B5EF4-FFF2-40B4-BE49-F238E27FC236}">
                  <a16:creationId xmlns:a16="http://schemas.microsoft.com/office/drawing/2014/main" id="{DA791D45-ABC6-9748-A6F8-8D6D3B75A603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Freeform 893">
              <a:extLst>
                <a:ext uri="{FF2B5EF4-FFF2-40B4-BE49-F238E27FC236}">
                  <a16:creationId xmlns:a16="http://schemas.microsoft.com/office/drawing/2014/main" id="{489257E8-4D28-C042-8150-AAD7B7A0C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59" name="组合 3">
            <a:extLst>
              <a:ext uri="{FF2B5EF4-FFF2-40B4-BE49-F238E27FC236}">
                <a16:creationId xmlns:a16="http://schemas.microsoft.com/office/drawing/2014/main" id="{53C1E7A0-EAAF-C044-B882-854D3AEB0157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60" name="椭圆 63">
              <a:extLst>
                <a:ext uri="{FF2B5EF4-FFF2-40B4-BE49-F238E27FC236}">
                  <a16:creationId xmlns:a16="http://schemas.microsoft.com/office/drawing/2014/main" id="{8489D523-629F-6D4D-BB70-1B6FBA4C5D10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61" name="组合 17">
              <a:extLst>
                <a:ext uri="{FF2B5EF4-FFF2-40B4-BE49-F238E27FC236}">
                  <a16:creationId xmlns:a16="http://schemas.microsoft.com/office/drawing/2014/main" id="{390286B5-6242-7942-AF44-6B10B65F4F3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62" name="AutoShape 37">
                <a:extLst>
                  <a:ext uri="{FF2B5EF4-FFF2-40B4-BE49-F238E27FC236}">
                    <a16:creationId xmlns:a16="http://schemas.microsoft.com/office/drawing/2014/main" id="{72D4CD8B-B097-3A46-B1D3-D226745A788E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3" name="AutoShape 38">
                <a:extLst>
                  <a:ext uri="{FF2B5EF4-FFF2-40B4-BE49-F238E27FC236}">
                    <a16:creationId xmlns:a16="http://schemas.microsoft.com/office/drawing/2014/main" id="{85CE4EA9-D964-A14E-AF93-DD0F8DBB4010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4" name="AutoShape 39">
                <a:extLst>
                  <a:ext uri="{FF2B5EF4-FFF2-40B4-BE49-F238E27FC236}">
                    <a16:creationId xmlns:a16="http://schemas.microsoft.com/office/drawing/2014/main" id="{F4E674EE-CAA4-D74C-8BC8-8CCC17276A1C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5" name="AutoShape 40">
                <a:extLst>
                  <a:ext uri="{FF2B5EF4-FFF2-40B4-BE49-F238E27FC236}">
                    <a16:creationId xmlns:a16="http://schemas.microsoft.com/office/drawing/2014/main" id="{42A57088-F85B-284D-9C59-8907FEFF5953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6" name="AutoShape 41">
                <a:extLst>
                  <a:ext uri="{FF2B5EF4-FFF2-40B4-BE49-F238E27FC236}">
                    <a16:creationId xmlns:a16="http://schemas.microsoft.com/office/drawing/2014/main" id="{A6F77FB2-59FC-EC45-8A1F-69F64DA9E3D5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7" name="AutoShape 42">
                <a:extLst>
                  <a:ext uri="{FF2B5EF4-FFF2-40B4-BE49-F238E27FC236}">
                    <a16:creationId xmlns:a16="http://schemas.microsoft.com/office/drawing/2014/main" id="{5C5B4731-6B05-4F4B-B228-B9EF7DBA01C8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8" name="文本框 5">
            <a:extLst>
              <a:ext uri="{FF2B5EF4-FFF2-40B4-BE49-F238E27FC236}">
                <a16:creationId xmlns:a16="http://schemas.microsoft.com/office/drawing/2014/main" id="{871D2955-A797-A847-99BD-CC0327AD7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DCF71-25E7-BA4E-9EC1-84160CC2B84C}"/>
              </a:ext>
            </a:extLst>
          </p:cNvPr>
          <p:cNvSpPr txBox="1"/>
          <p:nvPr/>
        </p:nvSpPr>
        <p:spPr>
          <a:xfrm>
            <a:off x="315310" y="3300248"/>
            <a:ext cx="16440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the data  scraping from the web. Analyzing the wrong data and improve the spider.</a:t>
            </a:r>
          </a:p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F03677-553B-A742-8480-5F5D74CD9F29}"/>
              </a:ext>
            </a:extLst>
          </p:cNvPr>
          <p:cNvSpPr txBox="1"/>
          <p:nvPr/>
        </p:nvSpPr>
        <p:spPr>
          <a:xfrm>
            <a:off x="1986918" y="3348071"/>
            <a:ext cx="1644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RDF validation tool.</a:t>
            </a:r>
          </a:p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D8DBE40-D3F5-4E43-88AC-154AD0C681F6}"/>
              </a:ext>
            </a:extLst>
          </p:cNvPr>
          <p:cNvSpPr txBox="1"/>
          <p:nvPr/>
        </p:nvSpPr>
        <p:spPr>
          <a:xfrm>
            <a:off x="3746665" y="3320617"/>
            <a:ext cx="164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Labeling the test data manually and detect the accuracy.</a:t>
            </a:r>
          </a:p>
          <a:p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A3664B-AC96-D849-A685-7F5538154D74}"/>
              </a:ext>
            </a:extLst>
          </p:cNvPr>
          <p:cNvSpPr txBox="1"/>
          <p:nvPr/>
        </p:nvSpPr>
        <p:spPr>
          <a:xfrm>
            <a:off x="7281955" y="3291046"/>
            <a:ext cx="1644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SPARQL to test on the data and validate manually.</a:t>
            </a:r>
          </a:p>
        </p:txBody>
      </p: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spd="slow" advTm="44944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55794408"/>
      </p:ext>
    </p:extLst>
  </p:cSld>
  <p:clrMapOvr>
    <a:masterClrMapping/>
  </p:clrMapOvr>
  <p:transition spd="slow" advTm="44944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3" y="2406226"/>
            <a:ext cx="4129050" cy="274752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751660" y="3089255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6" name="矩形 35"/>
          <p:cNvSpPr/>
          <p:nvPr/>
        </p:nvSpPr>
        <p:spPr>
          <a:xfrm>
            <a:off x="4751660" y="3890671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7" name="矩形 36"/>
          <p:cNvSpPr/>
          <p:nvPr/>
        </p:nvSpPr>
        <p:spPr>
          <a:xfrm>
            <a:off x="4751659" y="4692087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8" name="矩形 37"/>
          <p:cNvSpPr/>
          <p:nvPr/>
        </p:nvSpPr>
        <p:spPr>
          <a:xfrm>
            <a:off x="4751658" y="2845577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51658" y="3658596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51658" y="4445913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42" name="椭圆 4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232797" y="2774104"/>
            <a:ext cx="419947" cy="419947"/>
            <a:chOff x="4232796" y="1916853"/>
            <a:chExt cx="419947" cy="419947"/>
          </a:xfrm>
        </p:grpSpPr>
        <p:sp>
          <p:nvSpPr>
            <p:cNvPr id="32" name="椭圆 31"/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47" name="AutoShape 4"/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232796" y="4327738"/>
            <a:ext cx="419947" cy="419947"/>
            <a:chOff x="4232795" y="3470487"/>
            <a:chExt cx="419947" cy="419947"/>
          </a:xfrm>
        </p:grpSpPr>
        <p:sp>
          <p:nvSpPr>
            <p:cNvPr id="34" name="椭圆 33"/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49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0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232797" y="3550921"/>
            <a:ext cx="419947" cy="419947"/>
            <a:chOff x="4232796" y="2693670"/>
            <a:chExt cx="419947" cy="419947"/>
          </a:xfrm>
        </p:grpSpPr>
        <p:sp>
          <p:nvSpPr>
            <p:cNvPr id="33" name="椭圆 32"/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51" name="AutoShape 28"/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143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8" name="椭圆 57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3292890" y="2491584"/>
            <a:ext cx="2739764" cy="2736922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 kern="0">
              <a:solidFill>
                <a:prstClr val="black"/>
              </a:solidFill>
              <a:latin typeface="Calibri" panose="020F0502020204030204"/>
              <a:ea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62336" y="2757035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0" name="矩形 49"/>
          <p:cNvSpPr/>
          <p:nvPr/>
        </p:nvSpPr>
        <p:spPr>
          <a:xfrm>
            <a:off x="1445614" y="4329891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1" name="矩形 50"/>
          <p:cNvSpPr/>
          <p:nvPr/>
        </p:nvSpPr>
        <p:spPr>
          <a:xfrm>
            <a:off x="5994335" y="2757034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2" name="矩形 51"/>
          <p:cNvSpPr/>
          <p:nvPr/>
        </p:nvSpPr>
        <p:spPr>
          <a:xfrm>
            <a:off x="5994336" y="4329891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3" name="矩形 52"/>
          <p:cNvSpPr/>
          <p:nvPr/>
        </p:nvSpPr>
        <p:spPr>
          <a:xfrm>
            <a:off x="2704154" y="2596559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633408" y="4172328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120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66933" y="2576857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120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78703" y="417232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120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1926" y="2647898"/>
            <a:ext cx="794362" cy="790098"/>
            <a:chOff x="5039894" y="1650916"/>
            <a:chExt cx="887413" cy="882650"/>
          </a:xfrm>
        </p:grpSpPr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5039894" y="1650916"/>
              <a:ext cx="887413" cy="882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sp>
          <p:nvSpPr>
            <p:cNvPr id="63" name="AutoShape 4"/>
            <p:cNvSpPr/>
            <p:nvPr/>
          </p:nvSpPr>
          <p:spPr bwMode="auto">
            <a:xfrm>
              <a:off x="5309768" y="1917616"/>
              <a:ext cx="347663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91926" y="4296304"/>
            <a:ext cx="794362" cy="792940"/>
            <a:chOff x="5039894" y="3492416"/>
            <a:chExt cx="887413" cy="885825"/>
          </a:xfrm>
        </p:grpSpPr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039894" y="3492416"/>
              <a:ext cx="887413" cy="885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04213" y="3789278"/>
              <a:ext cx="358775" cy="292100"/>
              <a:chOff x="7550150" y="3613150"/>
              <a:chExt cx="358775" cy="292100"/>
            </a:xfrm>
          </p:grpSpPr>
          <p:sp>
            <p:nvSpPr>
              <p:cNvPr id="65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6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442101" y="4296304"/>
            <a:ext cx="791519" cy="792940"/>
            <a:chOff x="3196807" y="3492416"/>
            <a:chExt cx="884237" cy="885825"/>
          </a:xfrm>
        </p:grpSpPr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196807" y="3492416"/>
              <a:ext cx="884237" cy="8858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sp>
          <p:nvSpPr>
            <p:cNvPr id="67" name="AutoShape 28"/>
            <p:cNvSpPr/>
            <p:nvPr/>
          </p:nvSpPr>
          <p:spPr bwMode="auto">
            <a:xfrm>
              <a:off x="3458744" y="3754801"/>
              <a:ext cx="360362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42101" y="2647898"/>
            <a:ext cx="791519" cy="790098"/>
            <a:chOff x="3196807" y="1650916"/>
            <a:chExt cx="884237" cy="882650"/>
          </a:xfrm>
        </p:grpSpPr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196807" y="1650916"/>
              <a:ext cx="884237" cy="882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grpSp>
          <p:nvGrpSpPr>
            <p:cNvPr id="68" name="Group 112"/>
            <p:cNvGrpSpPr/>
            <p:nvPr/>
          </p:nvGrpSpPr>
          <p:grpSpPr>
            <a:xfrm>
              <a:off x="3459036" y="1926201"/>
              <a:ext cx="359779" cy="337063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69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70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8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9596" y="2682606"/>
            <a:ext cx="505967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1" name="矩形 10"/>
          <p:cNvSpPr/>
          <p:nvPr/>
        </p:nvSpPr>
        <p:spPr>
          <a:xfrm>
            <a:off x="3829595" y="237542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EB8374"/>
                </a:solidFill>
                <a:latin typeface="方正兰亭黑_GBK"/>
                <a:ea typeface="方正兰亭黑_GBK"/>
              </a:rPr>
              <a:t>国内研究现状</a:t>
            </a:r>
            <a:endParaRPr lang="zh-CN" altLang="en-US">
              <a:solidFill>
                <a:srgbClr val="EB8374"/>
              </a:solidFill>
              <a:ea typeface="微软雅黑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9286" y="2375425"/>
            <a:ext cx="3365176" cy="2752663"/>
            <a:chOff x="205338" y="1366523"/>
            <a:chExt cx="3811460" cy="311771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91" r="27491"/>
            <a:stretch>
              <a:fillRect/>
            </a:stretch>
          </p:blipFill>
          <p:spPr>
            <a:xfrm>
              <a:off x="205338" y="1366523"/>
              <a:ext cx="1870630" cy="31177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5" r="29995"/>
            <a:stretch>
              <a:fillRect/>
            </a:stretch>
          </p:blipFill>
          <p:spPr>
            <a:xfrm>
              <a:off x="2146168" y="1366523"/>
              <a:ext cx="1870630" cy="3117717"/>
            </a:xfrm>
            <a:prstGeom prst="rect">
              <a:avLst/>
            </a:prstGeom>
          </p:spPr>
        </p:pic>
      </p:grpSp>
      <p:sp>
        <p:nvSpPr>
          <p:cNvPr id="15" name="椭圆 14"/>
          <p:cNvSpPr/>
          <p:nvPr/>
        </p:nvSpPr>
        <p:spPr>
          <a:xfrm>
            <a:off x="3960222" y="3751755"/>
            <a:ext cx="735844" cy="7358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96067" y="4119678"/>
            <a:ext cx="1589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80083" y="4119678"/>
            <a:ext cx="1589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6067" y="3870894"/>
            <a:ext cx="1158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EB8374"/>
                </a:solidFill>
                <a:ea typeface="微软雅黑"/>
                <a:cs typeface="Arial" panose="020B0604020202090204" pitchFamily="34" charset="0"/>
              </a:rPr>
              <a:t>lorem ipsum </a:t>
            </a:r>
            <a:endParaRPr lang="zh-CN" altLang="en-US" sz="1800" b="1">
              <a:solidFill>
                <a:srgbClr val="EB8374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80084" y="3870894"/>
            <a:ext cx="1158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accent3"/>
                </a:solidFill>
                <a:ea typeface="微软雅黑"/>
                <a:cs typeface="Arial" panose="020B0604020202090204" pitchFamily="34" charset="0"/>
              </a:rPr>
              <a:t>lorem ipsum </a:t>
            </a:r>
            <a:endParaRPr lang="zh-CN" altLang="en-US" sz="1800" b="1">
              <a:solidFill>
                <a:schemeClr val="accent3"/>
              </a:solidFill>
            </a:endParaRPr>
          </a:p>
        </p:txBody>
      </p:sp>
      <p:grpSp>
        <p:nvGrpSpPr>
          <p:cNvPr id="20" name="组合 17"/>
          <p:cNvGrpSpPr/>
          <p:nvPr/>
        </p:nvGrpSpPr>
        <p:grpSpPr bwMode="auto">
          <a:xfrm rot="-2700000">
            <a:off x="4148758" y="3998489"/>
            <a:ext cx="358775" cy="360362"/>
            <a:chOff x="5394325" y="2859088"/>
            <a:chExt cx="358775" cy="360362"/>
          </a:xfrm>
          <a:solidFill>
            <a:sysClr val="window" lastClr="FFFFFF"/>
          </a:solidFill>
        </p:grpSpPr>
        <p:sp>
          <p:nvSpPr>
            <p:cNvPr id="21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2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3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4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5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6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85411" y="3751755"/>
            <a:ext cx="735844" cy="735844"/>
            <a:chOff x="6339840" y="3026259"/>
            <a:chExt cx="735844" cy="735844"/>
          </a:xfrm>
        </p:grpSpPr>
        <p:sp>
          <p:nvSpPr>
            <p:cNvPr id="28" name="椭圆 27"/>
            <p:cNvSpPr/>
            <p:nvPr/>
          </p:nvSpPr>
          <p:spPr>
            <a:xfrm>
              <a:off x="6339840" y="3026259"/>
              <a:ext cx="735844" cy="735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871"/>
            <p:cNvSpPr>
              <a:spLocks noEditPoints="1"/>
            </p:cNvSpPr>
            <p:nvPr/>
          </p:nvSpPr>
          <p:spPr bwMode="auto">
            <a:xfrm>
              <a:off x="6540281" y="3174312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04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2615376" y="3208152"/>
            <a:ext cx="3913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04.</a:t>
            </a:r>
            <a:r>
              <a:rPr lang="zh-CN" altLang="en-US" sz="28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  <a:endParaRPr lang="zh-CN" altLang="en-US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文本框 6"/>
          <p:cNvSpPr txBox="1">
            <a:spLocks noChangeArrowheads="1"/>
          </p:cNvSpPr>
          <p:nvPr/>
        </p:nvSpPr>
        <p:spPr bwMode="auto">
          <a:xfrm>
            <a:off x="2765870" y="3680984"/>
            <a:ext cx="34894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7" y="4616795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Freeform 12"/>
          <p:cNvSpPr/>
          <p:nvPr/>
        </p:nvSpPr>
        <p:spPr bwMode="auto">
          <a:xfrm>
            <a:off x="755652" y="2320761"/>
            <a:ext cx="2894013" cy="1446658"/>
          </a:xfrm>
          <a:custGeom>
            <a:avLst/>
            <a:gdLst>
              <a:gd name="T0" fmla="*/ 512 w 1024"/>
              <a:gd name="T1" fmla="*/ 109 h 512"/>
              <a:gd name="T2" fmla="*/ 914 w 1024"/>
              <a:gd name="T3" fmla="*/ 512 h 512"/>
              <a:gd name="T4" fmla="*/ 1024 w 1024"/>
              <a:gd name="T5" fmla="*/ 512 h 512"/>
              <a:gd name="T6" fmla="*/ 512 w 1024"/>
              <a:gd name="T7" fmla="*/ 0 h 512"/>
              <a:gd name="T8" fmla="*/ 0 w 1024"/>
              <a:gd name="T9" fmla="*/ 512 h 512"/>
              <a:gd name="T10" fmla="*/ 109 w 1024"/>
              <a:gd name="T11" fmla="*/ 512 h 512"/>
              <a:gd name="T12" fmla="*/ 512 w 1024"/>
              <a:gd name="T13" fmla="*/ 10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" h="512">
                <a:moveTo>
                  <a:pt x="512" y="109"/>
                </a:moveTo>
                <a:cubicBezTo>
                  <a:pt x="734" y="109"/>
                  <a:pt x="914" y="289"/>
                  <a:pt x="914" y="512"/>
                </a:cubicBezTo>
                <a:cubicBezTo>
                  <a:pt x="1024" y="512"/>
                  <a:pt x="1024" y="512"/>
                  <a:pt x="1024" y="512"/>
                </a:cubicBezTo>
                <a:cubicBezTo>
                  <a:pt x="1024" y="229"/>
                  <a:pt x="794" y="0"/>
                  <a:pt x="512" y="0"/>
                </a:cubicBezTo>
                <a:cubicBezTo>
                  <a:pt x="229" y="0"/>
                  <a:pt x="0" y="229"/>
                  <a:pt x="0" y="512"/>
                </a:cubicBezTo>
                <a:cubicBezTo>
                  <a:pt x="109" y="512"/>
                  <a:pt x="109" y="512"/>
                  <a:pt x="109" y="512"/>
                </a:cubicBezTo>
                <a:cubicBezTo>
                  <a:pt x="109" y="289"/>
                  <a:pt x="289" y="109"/>
                  <a:pt x="512" y="109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3"/>
          <p:cNvSpPr/>
          <p:nvPr/>
        </p:nvSpPr>
        <p:spPr bwMode="auto">
          <a:xfrm>
            <a:off x="1139825" y="2705056"/>
            <a:ext cx="2122488" cy="1062365"/>
          </a:xfrm>
          <a:custGeom>
            <a:avLst/>
            <a:gdLst>
              <a:gd name="T0" fmla="*/ 376 w 751"/>
              <a:gd name="T1" fmla="*/ 118 h 376"/>
              <a:gd name="T2" fmla="*/ 633 w 751"/>
              <a:gd name="T3" fmla="*/ 376 h 376"/>
              <a:gd name="T4" fmla="*/ 751 w 751"/>
              <a:gd name="T5" fmla="*/ 376 h 376"/>
              <a:gd name="T6" fmla="*/ 376 w 751"/>
              <a:gd name="T7" fmla="*/ 0 h 376"/>
              <a:gd name="T8" fmla="*/ 0 w 751"/>
              <a:gd name="T9" fmla="*/ 376 h 376"/>
              <a:gd name="T10" fmla="*/ 118 w 751"/>
              <a:gd name="T11" fmla="*/ 376 h 376"/>
              <a:gd name="T12" fmla="*/ 376 w 751"/>
              <a:gd name="T13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376">
                <a:moveTo>
                  <a:pt x="376" y="118"/>
                </a:moveTo>
                <a:cubicBezTo>
                  <a:pt x="518" y="118"/>
                  <a:pt x="633" y="234"/>
                  <a:pt x="633" y="376"/>
                </a:cubicBezTo>
                <a:cubicBezTo>
                  <a:pt x="751" y="376"/>
                  <a:pt x="751" y="376"/>
                  <a:pt x="751" y="376"/>
                </a:cubicBezTo>
                <a:cubicBezTo>
                  <a:pt x="751" y="168"/>
                  <a:pt x="583" y="0"/>
                  <a:pt x="376" y="0"/>
                </a:cubicBezTo>
                <a:cubicBezTo>
                  <a:pt x="168" y="0"/>
                  <a:pt x="0" y="168"/>
                  <a:pt x="0" y="376"/>
                </a:cubicBezTo>
                <a:cubicBezTo>
                  <a:pt x="118" y="376"/>
                  <a:pt x="118" y="376"/>
                  <a:pt x="118" y="376"/>
                </a:cubicBezTo>
                <a:cubicBezTo>
                  <a:pt x="118" y="234"/>
                  <a:pt x="234" y="118"/>
                  <a:pt x="376" y="11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"/>
          <p:cNvSpPr/>
          <p:nvPr/>
        </p:nvSpPr>
        <p:spPr bwMode="auto">
          <a:xfrm>
            <a:off x="1563688" y="3129047"/>
            <a:ext cx="1274762" cy="638372"/>
          </a:xfrm>
          <a:custGeom>
            <a:avLst/>
            <a:gdLst>
              <a:gd name="T0" fmla="*/ 226 w 451"/>
              <a:gd name="T1" fmla="*/ 86 h 226"/>
              <a:gd name="T2" fmla="*/ 365 w 451"/>
              <a:gd name="T3" fmla="*/ 226 h 226"/>
              <a:gd name="T4" fmla="*/ 451 w 451"/>
              <a:gd name="T5" fmla="*/ 226 h 226"/>
              <a:gd name="T6" fmla="*/ 226 w 451"/>
              <a:gd name="T7" fmla="*/ 0 h 226"/>
              <a:gd name="T8" fmla="*/ 0 w 451"/>
              <a:gd name="T9" fmla="*/ 226 h 226"/>
              <a:gd name="T10" fmla="*/ 86 w 451"/>
              <a:gd name="T11" fmla="*/ 226 h 226"/>
              <a:gd name="T12" fmla="*/ 226 w 451"/>
              <a:gd name="T13" fmla="*/ 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226">
                <a:moveTo>
                  <a:pt x="226" y="86"/>
                </a:moveTo>
                <a:cubicBezTo>
                  <a:pt x="303" y="86"/>
                  <a:pt x="365" y="149"/>
                  <a:pt x="365" y="226"/>
                </a:cubicBezTo>
                <a:cubicBezTo>
                  <a:pt x="451" y="226"/>
                  <a:pt x="451" y="226"/>
                  <a:pt x="451" y="226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86" y="226"/>
                  <a:pt x="86" y="226"/>
                  <a:pt x="86" y="226"/>
                </a:cubicBezTo>
                <a:cubicBezTo>
                  <a:pt x="86" y="149"/>
                  <a:pt x="149" y="86"/>
                  <a:pt x="226" y="86"/>
                </a:cubicBez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5"/>
          <p:cNvSpPr/>
          <p:nvPr/>
        </p:nvSpPr>
        <p:spPr bwMode="auto">
          <a:xfrm>
            <a:off x="1882775" y="3448235"/>
            <a:ext cx="636588" cy="319185"/>
          </a:xfrm>
          <a:custGeom>
            <a:avLst/>
            <a:gdLst>
              <a:gd name="T0" fmla="*/ 113 w 225"/>
              <a:gd name="T1" fmla="*/ 65 h 113"/>
              <a:gd name="T2" fmla="*/ 160 w 225"/>
              <a:gd name="T3" fmla="*/ 113 h 113"/>
              <a:gd name="T4" fmla="*/ 225 w 225"/>
              <a:gd name="T5" fmla="*/ 113 h 113"/>
              <a:gd name="T6" fmla="*/ 113 w 225"/>
              <a:gd name="T7" fmla="*/ 0 h 113"/>
              <a:gd name="T8" fmla="*/ 0 w 225"/>
              <a:gd name="T9" fmla="*/ 113 h 113"/>
              <a:gd name="T10" fmla="*/ 65 w 225"/>
              <a:gd name="T11" fmla="*/ 113 h 113"/>
              <a:gd name="T12" fmla="*/ 113 w 225"/>
              <a:gd name="T13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13">
                <a:moveTo>
                  <a:pt x="113" y="65"/>
                </a:moveTo>
                <a:cubicBezTo>
                  <a:pt x="139" y="65"/>
                  <a:pt x="160" y="87"/>
                  <a:pt x="160" y="113"/>
                </a:cubicBezTo>
                <a:cubicBezTo>
                  <a:pt x="225" y="113"/>
                  <a:pt x="225" y="113"/>
                  <a:pt x="225" y="113"/>
                </a:cubicBezTo>
                <a:cubicBezTo>
                  <a:pt x="225" y="50"/>
                  <a:pt x="175" y="0"/>
                  <a:pt x="113" y="0"/>
                </a:cubicBezTo>
                <a:cubicBezTo>
                  <a:pt x="50" y="0"/>
                  <a:pt x="0" y="50"/>
                  <a:pt x="0" y="113"/>
                </a:cubicBezTo>
                <a:cubicBezTo>
                  <a:pt x="65" y="113"/>
                  <a:pt x="65" y="113"/>
                  <a:pt x="65" y="113"/>
                </a:cubicBezTo>
                <a:cubicBezTo>
                  <a:pt x="65" y="87"/>
                  <a:pt x="87" y="65"/>
                  <a:pt x="113" y="65"/>
                </a:cubicBezTo>
                <a:close/>
              </a:path>
            </a:pathLst>
          </a:cu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6"/>
          <p:cNvSpPr/>
          <p:nvPr/>
        </p:nvSpPr>
        <p:spPr bwMode="auto">
          <a:xfrm>
            <a:off x="1309688" y="3915103"/>
            <a:ext cx="893762" cy="813051"/>
          </a:xfrm>
          <a:custGeom>
            <a:avLst/>
            <a:gdLst>
              <a:gd name="T0" fmla="*/ 316 w 316"/>
              <a:gd name="T1" fmla="*/ 288 h 288"/>
              <a:gd name="T2" fmla="*/ 0 w 316"/>
              <a:gd name="T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6" h="288">
                <a:moveTo>
                  <a:pt x="316" y="288"/>
                </a:moveTo>
                <a:cubicBezTo>
                  <a:pt x="150" y="288"/>
                  <a:pt x="15" y="161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reeform 17"/>
          <p:cNvSpPr/>
          <p:nvPr/>
        </p:nvSpPr>
        <p:spPr bwMode="auto">
          <a:xfrm>
            <a:off x="906465" y="3915102"/>
            <a:ext cx="1296987" cy="1217988"/>
          </a:xfrm>
          <a:custGeom>
            <a:avLst/>
            <a:gdLst>
              <a:gd name="T0" fmla="*/ 0 w 459"/>
              <a:gd name="T1" fmla="*/ 0 h 431"/>
              <a:gd name="T2" fmla="*/ 459 w 459"/>
              <a:gd name="T3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9" h="431">
                <a:moveTo>
                  <a:pt x="0" y="0"/>
                </a:moveTo>
                <a:cubicBezTo>
                  <a:pt x="15" y="240"/>
                  <a:pt x="214" y="431"/>
                  <a:pt x="459" y="431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1685927" y="3915104"/>
            <a:ext cx="517525" cy="441461"/>
          </a:xfrm>
          <a:custGeom>
            <a:avLst/>
            <a:gdLst>
              <a:gd name="T0" fmla="*/ 183 w 183"/>
              <a:gd name="T1" fmla="*/ 156 h 156"/>
              <a:gd name="T2" fmla="*/ 0 w 183"/>
              <a:gd name="T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3" h="156">
                <a:moveTo>
                  <a:pt x="183" y="156"/>
                </a:moveTo>
                <a:cubicBezTo>
                  <a:pt x="90" y="156"/>
                  <a:pt x="14" y="88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Freeform 19"/>
          <p:cNvSpPr/>
          <p:nvPr/>
        </p:nvSpPr>
        <p:spPr bwMode="auto">
          <a:xfrm>
            <a:off x="1987550" y="3915104"/>
            <a:ext cx="215900" cy="147683"/>
          </a:xfrm>
          <a:custGeom>
            <a:avLst/>
            <a:gdLst>
              <a:gd name="T0" fmla="*/ 76 w 76"/>
              <a:gd name="T1" fmla="*/ 52 h 52"/>
              <a:gd name="T2" fmla="*/ 0 w 76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52">
                <a:moveTo>
                  <a:pt x="76" y="52"/>
                </a:moveTo>
                <a:cubicBezTo>
                  <a:pt x="41" y="52"/>
                  <a:pt x="12" y="30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Oval 20"/>
          <p:cNvSpPr>
            <a:spLocks noChangeArrowheads="1"/>
          </p:cNvSpPr>
          <p:nvPr/>
        </p:nvSpPr>
        <p:spPr bwMode="auto">
          <a:xfrm>
            <a:off x="4759323" y="3784888"/>
            <a:ext cx="406400" cy="408113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Oval 21"/>
          <p:cNvSpPr>
            <a:spLocks noChangeArrowheads="1"/>
          </p:cNvSpPr>
          <p:nvPr/>
        </p:nvSpPr>
        <p:spPr bwMode="auto">
          <a:xfrm>
            <a:off x="5719763" y="3784888"/>
            <a:ext cx="407987" cy="40811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6751636" y="3784888"/>
            <a:ext cx="406400" cy="408113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7783511" y="3784888"/>
            <a:ext cx="406400" cy="408113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4567236" y="2258829"/>
            <a:ext cx="3960812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chemeClr val="accent1">
                    <a:lumMod val="90000"/>
                  </a:schemeClr>
                </a:solidFill>
              </a:rPr>
              <a:t>WHAT MAKES US</a:t>
            </a:r>
            <a:r>
              <a:rPr lang="zh-CN" altLang="en-US" sz="1200" b="1" dirty="0">
                <a:solidFill>
                  <a:schemeClr val="accent1">
                    <a:lumMod val="90000"/>
                  </a:schemeClr>
                </a:solidFill>
              </a:rPr>
              <a:t> DIFFERENT</a:t>
            </a:r>
            <a:r>
              <a:rPr lang="en-US" altLang="zh-CN" sz="1200" b="1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accent1">
                    <a:lumMod val="90000"/>
                  </a:schemeClr>
                </a:solidFill>
              </a:rPr>
              <a:t>？</a:t>
            </a:r>
            <a:endParaRPr lang="zh-CN" altLang="zh-CN" sz="1200" dirty="0">
              <a:solidFill>
                <a:schemeClr val="accent1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4578350" y="4632875"/>
            <a:ext cx="3957636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4513261" y="4304161"/>
            <a:ext cx="898525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5591174" y="4304161"/>
            <a:ext cx="665162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</a:t>
            </a:r>
          </a:p>
        </p:txBody>
      </p:sp>
      <p:sp>
        <p:nvSpPr>
          <p:cNvPr id="26" name="Rectangle 48"/>
          <p:cNvSpPr>
            <a:spLocks noChangeArrowheads="1"/>
          </p:cNvSpPr>
          <p:nvPr/>
        </p:nvSpPr>
        <p:spPr bwMode="auto">
          <a:xfrm>
            <a:off x="6638130" y="4304161"/>
            <a:ext cx="633413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27" name="Rectangle 49"/>
          <p:cNvSpPr>
            <a:spLocks noChangeArrowheads="1"/>
          </p:cNvSpPr>
          <p:nvPr/>
        </p:nvSpPr>
        <p:spPr bwMode="auto">
          <a:xfrm>
            <a:off x="7627936" y="4304161"/>
            <a:ext cx="717550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sp>
        <p:nvSpPr>
          <p:cNvPr id="28" name="Rectangle 50"/>
          <p:cNvSpPr>
            <a:spLocks noChangeArrowheads="1"/>
          </p:cNvSpPr>
          <p:nvPr/>
        </p:nvSpPr>
        <p:spPr bwMode="auto">
          <a:xfrm>
            <a:off x="2295527" y="3907163"/>
            <a:ext cx="1109663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  <a:endParaRPr lang="zh-CN" altLang="en-US" sz="8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51"/>
          <p:cNvSpPr>
            <a:spLocks noChangeArrowheads="1"/>
          </p:cNvSpPr>
          <p:nvPr/>
        </p:nvSpPr>
        <p:spPr bwMode="auto">
          <a:xfrm>
            <a:off x="2295527" y="4237465"/>
            <a:ext cx="892175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 </a:t>
            </a:r>
          </a:p>
        </p:txBody>
      </p:sp>
      <p:sp>
        <p:nvSpPr>
          <p:cNvPr id="30" name="Rectangle 52"/>
          <p:cNvSpPr>
            <a:spLocks noChangeArrowheads="1"/>
          </p:cNvSpPr>
          <p:nvPr/>
        </p:nvSpPr>
        <p:spPr bwMode="auto">
          <a:xfrm>
            <a:off x="2295525" y="4605879"/>
            <a:ext cx="857250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31" name="Rectangle 53"/>
          <p:cNvSpPr>
            <a:spLocks noChangeArrowheads="1"/>
          </p:cNvSpPr>
          <p:nvPr/>
        </p:nvSpPr>
        <p:spPr bwMode="auto">
          <a:xfrm>
            <a:off x="2295527" y="4993348"/>
            <a:ext cx="930275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en-US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84368" y="3897197"/>
            <a:ext cx="209202" cy="176476"/>
            <a:chOff x="11055351" y="-214312"/>
            <a:chExt cx="284163" cy="239712"/>
          </a:xfrm>
        </p:grpSpPr>
        <p:sp>
          <p:nvSpPr>
            <p:cNvPr id="33" name="Freeform 6"/>
            <p:cNvSpPr/>
            <p:nvPr/>
          </p:nvSpPr>
          <p:spPr bwMode="auto">
            <a:xfrm>
              <a:off x="11055351" y="-214312"/>
              <a:ext cx="254000" cy="157163"/>
            </a:xfrm>
            <a:custGeom>
              <a:avLst/>
              <a:gdLst>
                <a:gd name="T0" fmla="*/ 68 w 68"/>
                <a:gd name="T1" fmla="*/ 18 h 42"/>
                <a:gd name="T2" fmla="*/ 68 w 68"/>
                <a:gd name="T3" fmla="*/ 10 h 42"/>
                <a:gd name="T4" fmla="*/ 66 w 68"/>
                <a:gd name="T5" fmla="*/ 8 h 42"/>
                <a:gd name="T6" fmla="*/ 30 w 68"/>
                <a:gd name="T7" fmla="*/ 8 h 42"/>
                <a:gd name="T8" fmla="*/ 26 w 68"/>
                <a:gd name="T9" fmla="*/ 2 h 42"/>
                <a:gd name="T10" fmla="*/ 24 w 68"/>
                <a:gd name="T11" fmla="*/ 0 h 42"/>
                <a:gd name="T12" fmla="*/ 5 w 68"/>
                <a:gd name="T13" fmla="*/ 0 h 42"/>
                <a:gd name="T14" fmla="*/ 2 w 68"/>
                <a:gd name="T15" fmla="*/ 2 h 42"/>
                <a:gd name="T16" fmla="*/ 0 w 68"/>
                <a:gd name="T17" fmla="*/ 11 h 42"/>
                <a:gd name="T18" fmla="*/ 0 w 68"/>
                <a:gd name="T19" fmla="*/ 18 h 42"/>
                <a:gd name="T20" fmla="*/ 0 w 68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2">
                  <a:moveTo>
                    <a:pt x="68" y="18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7" y="8"/>
                    <a:pt x="66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7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4"/>
                    <a:pt x="0" y="10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1055351" y="-123825"/>
              <a:ext cx="284163" cy="149225"/>
            </a:xfrm>
            <a:custGeom>
              <a:avLst/>
              <a:gdLst>
                <a:gd name="T0" fmla="*/ 67 w 76"/>
                <a:gd name="T1" fmla="*/ 38 h 40"/>
                <a:gd name="T2" fmla="*/ 65 w 76"/>
                <a:gd name="T3" fmla="*/ 40 h 40"/>
                <a:gd name="T4" fmla="*/ 2 w 76"/>
                <a:gd name="T5" fmla="*/ 40 h 40"/>
                <a:gd name="T6" fmla="*/ 0 w 76"/>
                <a:gd name="T7" fmla="*/ 38 h 40"/>
                <a:gd name="T8" fmla="*/ 9 w 76"/>
                <a:gd name="T9" fmla="*/ 2 h 40"/>
                <a:gd name="T10" fmla="*/ 11 w 76"/>
                <a:gd name="T11" fmla="*/ 0 h 40"/>
                <a:gd name="T12" fmla="*/ 74 w 76"/>
                <a:gd name="T13" fmla="*/ 0 h 40"/>
                <a:gd name="T14" fmla="*/ 76 w 76"/>
                <a:gd name="T15" fmla="*/ 2 h 40"/>
                <a:gd name="T16" fmla="*/ 76 w 76"/>
                <a:gd name="T17" fmla="*/ 2 h 40"/>
                <a:gd name="T18" fmla="*/ 67 w 76"/>
                <a:gd name="T1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0">
                  <a:moveTo>
                    <a:pt x="67" y="38"/>
                  </a:moveTo>
                  <a:cubicBezTo>
                    <a:pt x="67" y="39"/>
                    <a:pt x="66" y="40"/>
                    <a:pt x="65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6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"/>
                    <a:pt x="67" y="38"/>
                    <a:pt x="67" y="38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50234" y="3886946"/>
            <a:ext cx="209202" cy="204526"/>
            <a:chOff x="11055351" y="-2201863"/>
            <a:chExt cx="284163" cy="277813"/>
          </a:xfrm>
        </p:grpSpPr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11063288" y="-2119313"/>
              <a:ext cx="26987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1201401" y="-2074863"/>
              <a:ext cx="63500" cy="104775"/>
            </a:xfrm>
            <a:custGeom>
              <a:avLst/>
              <a:gdLst>
                <a:gd name="T0" fmla="*/ 0 w 17"/>
                <a:gd name="T1" fmla="*/ 3 h 28"/>
                <a:gd name="T2" fmla="*/ 8 w 17"/>
                <a:gd name="T3" fmla="*/ 0 h 28"/>
                <a:gd name="T4" fmla="*/ 17 w 17"/>
                <a:gd name="T5" fmla="*/ 8 h 28"/>
                <a:gd name="T6" fmla="*/ 2 w 17"/>
                <a:gd name="T7" fmla="*/ 26 h 28"/>
                <a:gd name="T8" fmla="*/ 0 w 17"/>
                <a:gd name="T9" fmla="*/ 28 h 28"/>
                <a:gd name="T10" fmla="*/ 0 w 17"/>
                <a:gd name="T11" fmla="*/ 28 h 28"/>
                <a:gd name="T12" fmla="*/ 17 w 1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8">
                  <a:moveTo>
                    <a:pt x="0" y="3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5" y="0"/>
                    <a:pt x="17" y="5"/>
                    <a:pt x="17" y="8"/>
                  </a:cubicBezTo>
                  <a:cubicBezTo>
                    <a:pt x="17" y="14"/>
                    <a:pt x="10" y="18"/>
                    <a:pt x="2" y="2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11152188" y="-2179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V="1">
              <a:off x="11129963" y="-2201863"/>
              <a:ext cx="0" cy="4445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 flipV="1">
              <a:off x="11264901" y="-2201863"/>
              <a:ext cx="0" cy="4445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11055351" y="-2179638"/>
              <a:ext cx="284163" cy="255588"/>
            </a:xfrm>
            <a:custGeom>
              <a:avLst/>
              <a:gdLst>
                <a:gd name="T0" fmla="*/ 14 w 76"/>
                <a:gd name="T1" fmla="*/ 0 h 68"/>
                <a:gd name="T2" fmla="*/ 2 w 76"/>
                <a:gd name="T3" fmla="*/ 0 h 68"/>
                <a:gd name="T4" fmla="*/ 0 w 76"/>
                <a:gd name="T5" fmla="*/ 2 h 68"/>
                <a:gd name="T6" fmla="*/ 0 w 76"/>
                <a:gd name="T7" fmla="*/ 66 h 68"/>
                <a:gd name="T8" fmla="*/ 2 w 76"/>
                <a:gd name="T9" fmla="*/ 68 h 68"/>
                <a:gd name="T10" fmla="*/ 74 w 76"/>
                <a:gd name="T11" fmla="*/ 68 h 68"/>
                <a:gd name="T12" fmla="*/ 76 w 76"/>
                <a:gd name="T13" fmla="*/ 66 h 68"/>
                <a:gd name="T14" fmla="*/ 76 w 76"/>
                <a:gd name="T15" fmla="*/ 2 h 68"/>
                <a:gd name="T16" fmla="*/ 74 w 76"/>
                <a:gd name="T17" fmla="*/ 0 h 68"/>
                <a:gd name="T18" fmla="*/ 62 w 76"/>
                <a:gd name="T1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6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5" y="68"/>
                    <a:pt x="76" y="67"/>
                    <a:pt x="76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11122026" y="-2074863"/>
              <a:ext cx="23813" cy="104775"/>
            </a:xfrm>
            <a:custGeom>
              <a:avLst/>
              <a:gdLst>
                <a:gd name="T0" fmla="*/ 0 w 15"/>
                <a:gd name="T1" fmla="*/ 10 h 66"/>
                <a:gd name="T2" fmla="*/ 15 w 15"/>
                <a:gd name="T3" fmla="*/ 0 h 66"/>
                <a:gd name="T4" fmla="*/ 15 w 15"/>
                <a:gd name="T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6">
                  <a:moveTo>
                    <a:pt x="0" y="10"/>
                  </a:moveTo>
                  <a:lnTo>
                    <a:pt x="15" y="0"/>
                  </a:lnTo>
                  <a:lnTo>
                    <a:pt x="15" y="6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63181" y="3879082"/>
            <a:ext cx="198684" cy="209202"/>
            <a:chOff x="8355013" y="-2193925"/>
            <a:chExt cx="269875" cy="284163"/>
          </a:xfrm>
        </p:grpSpPr>
        <p:sp>
          <p:nvSpPr>
            <p:cNvPr id="44" name="Oval 20"/>
            <p:cNvSpPr>
              <a:spLocks noChangeArrowheads="1"/>
            </p:cNvSpPr>
            <p:nvPr/>
          </p:nvSpPr>
          <p:spPr bwMode="auto">
            <a:xfrm>
              <a:off x="8459788" y="-2105025"/>
              <a:ext cx="60325" cy="6032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21"/>
            <p:cNvSpPr>
              <a:spLocks noChangeArrowheads="1"/>
            </p:cNvSpPr>
            <p:nvPr/>
          </p:nvSpPr>
          <p:spPr bwMode="auto">
            <a:xfrm>
              <a:off x="8528051" y="-1995488"/>
              <a:ext cx="17463" cy="190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"/>
            <p:cNvSpPr/>
            <p:nvPr/>
          </p:nvSpPr>
          <p:spPr bwMode="auto">
            <a:xfrm>
              <a:off x="8355013" y="-2193925"/>
              <a:ext cx="269875" cy="284163"/>
            </a:xfrm>
            <a:custGeom>
              <a:avLst/>
              <a:gdLst>
                <a:gd name="T0" fmla="*/ 70 w 72"/>
                <a:gd name="T1" fmla="*/ 0 h 76"/>
                <a:gd name="T2" fmla="*/ 7 w 72"/>
                <a:gd name="T3" fmla="*/ 0 h 76"/>
                <a:gd name="T4" fmla="*/ 5 w 72"/>
                <a:gd name="T5" fmla="*/ 2 h 76"/>
                <a:gd name="T6" fmla="*/ 2 w 72"/>
                <a:gd name="T7" fmla="*/ 5 h 76"/>
                <a:gd name="T8" fmla="*/ 0 w 72"/>
                <a:gd name="T9" fmla="*/ 7 h 76"/>
                <a:gd name="T10" fmla="*/ 0 w 72"/>
                <a:gd name="T11" fmla="*/ 17 h 76"/>
                <a:gd name="T12" fmla="*/ 2 w 72"/>
                <a:gd name="T13" fmla="*/ 19 h 76"/>
                <a:gd name="T14" fmla="*/ 5 w 72"/>
                <a:gd name="T15" fmla="*/ 21 h 76"/>
                <a:gd name="T16" fmla="*/ 5 w 72"/>
                <a:gd name="T17" fmla="*/ 55 h 76"/>
                <a:gd name="T18" fmla="*/ 2 w 72"/>
                <a:gd name="T19" fmla="*/ 57 h 76"/>
                <a:gd name="T20" fmla="*/ 0 w 72"/>
                <a:gd name="T21" fmla="*/ 59 h 76"/>
                <a:gd name="T22" fmla="*/ 0 w 72"/>
                <a:gd name="T23" fmla="*/ 69 h 76"/>
                <a:gd name="T24" fmla="*/ 2 w 72"/>
                <a:gd name="T25" fmla="*/ 71 h 76"/>
                <a:gd name="T26" fmla="*/ 5 w 72"/>
                <a:gd name="T27" fmla="*/ 74 h 76"/>
                <a:gd name="T28" fmla="*/ 7 w 72"/>
                <a:gd name="T29" fmla="*/ 76 h 76"/>
                <a:gd name="T30" fmla="*/ 70 w 72"/>
                <a:gd name="T31" fmla="*/ 76 h 76"/>
                <a:gd name="T32" fmla="*/ 72 w 72"/>
                <a:gd name="T33" fmla="*/ 74 h 76"/>
                <a:gd name="T34" fmla="*/ 72 w 72"/>
                <a:gd name="T35" fmla="*/ 2 h 76"/>
                <a:gd name="T36" fmla="*/ 70 w 72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6">
                  <a:moveTo>
                    <a:pt x="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4"/>
                    <a:pt x="4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4" y="19"/>
                    <a:pt x="5" y="20"/>
                    <a:pt x="5" y="2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7"/>
                    <a:pt x="2" y="57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0"/>
                    <a:pt x="1" y="71"/>
                    <a:pt x="2" y="71"/>
                  </a:cubicBezTo>
                  <a:cubicBezTo>
                    <a:pt x="4" y="71"/>
                    <a:pt x="5" y="72"/>
                    <a:pt x="5" y="74"/>
                  </a:cubicBezTo>
                  <a:cubicBezTo>
                    <a:pt x="5" y="75"/>
                    <a:pt x="6" y="76"/>
                    <a:pt x="7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2" y="75"/>
                    <a:pt x="72" y="7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8399463" y="-2165350"/>
              <a:ext cx="195263" cy="225425"/>
            </a:xfrm>
            <a:custGeom>
              <a:avLst/>
              <a:gdLst>
                <a:gd name="T0" fmla="*/ 52 w 52"/>
                <a:gd name="T1" fmla="*/ 58 h 60"/>
                <a:gd name="T2" fmla="*/ 50 w 52"/>
                <a:gd name="T3" fmla="*/ 60 h 60"/>
                <a:gd name="T4" fmla="*/ 2 w 52"/>
                <a:gd name="T5" fmla="*/ 60 h 60"/>
                <a:gd name="T6" fmla="*/ 0 w 52"/>
                <a:gd name="T7" fmla="*/ 58 h 60"/>
                <a:gd name="T8" fmla="*/ 0 w 52"/>
                <a:gd name="T9" fmla="*/ 2 h 60"/>
                <a:gd name="T10" fmla="*/ 2 w 52"/>
                <a:gd name="T11" fmla="*/ 0 h 60"/>
                <a:gd name="T12" fmla="*/ 50 w 52"/>
                <a:gd name="T13" fmla="*/ 0 h 60"/>
                <a:gd name="T14" fmla="*/ 52 w 52"/>
                <a:gd name="T15" fmla="*/ 2 h 60"/>
                <a:gd name="T16" fmla="*/ 52 w 5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0">
                  <a:moveTo>
                    <a:pt x="52" y="58"/>
                  </a:moveTo>
                  <a:cubicBezTo>
                    <a:pt x="52" y="59"/>
                    <a:pt x="51" y="60"/>
                    <a:pt x="50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lnTo>
                    <a:pt x="52" y="5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Line 24"/>
            <p:cNvSpPr>
              <a:spLocks noChangeShapeType="1"/>
            </p:cNvSpPr>
            <p:nvPr/>
          </p:nvSpPr>
          <p:spPr bwMode="auto">
            <a:xfrm>
              <a:off x="8520113" y="-208915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Line 25"/>
            <p:cNvSpPr>
              <a:spLocks noChangeShapeType="1"/>
            </p:cNvSpPr>
            <p:nvPr/>
          </p:nvSpPr>
          <p:spPr bwMode="auto">
            <a:xfrm>
              <a:off x="8520113" y="-2058988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18570" y="3873823"/>
            <a:ext cx="210370" cy="209200"/>
            <a:chOff x="9974263" y="-2689225"/>
            <a:chExt cx="285750" cy="284163"/>
          </a:xfrm>
        </p:grpSpPr>
        <p:sp>
          <p:nvSpPr>
            <p:cNvPr id="51" name="Freeform 15"/>
            <p:cNvSpPr/>
            <p:nvPr/>
          </p:nvSpPr>
          <p:spPr bwMode="auto">
            <a:xfrm>
              <a:off x="9974263" y="-2581275"/>
              <a:ext cx="285750" cy="176213"/>
            </a:xfrm>
            <a:custGeom>
              <a:avLst/>
              <a:gdLst>
                <a:gd name="T0" fmla="*/ 180 w 180"/>
                <a:gd name="T1" fmla="*/ 0 h 111"/>
                <a:gd name="T2" fmla="*/ 180 w 180"/>
                <a:gd name="T3" fmla="*/ 111 h 111"/>
                <a:gd name="T4" fmla="*/ 0 w 180"/>
                <a:gd name="T5" fmla="*/ 111 h 111"/>
                <a:gd name="T6" fmla="*/ 0 w 18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11">
                  <a:moveTo>
                    <a:pt x="180" y="0"/>
                  </a:moveTo>
                  <a:lnTo>
                    <a:pt x="180" y="111"/>
                  </a:lnTo>
                  <a:lnTo>
                    <a:pt x="0" y="11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10020301" y="-2689225"/>
              <a:ext cx="195263" cy="127000"/>
            </a:xfrm>
            <a:custGeom>
              <a:avLst/>
              <a:gdLst>
                <a:gd name="T0" fmla="*/ 0 w 123"/>
                <a:gd name="T1" fmla="*/ 80 h 80"/>
                <a:gd name="T2" fmla="*/ 0 w 123"/>
                <a:gd name="T3" fmla="*/ 0 h 80"/>
                <a:gd name="T4" fmla="*/ 123 w 123"/>
                <a:gd name="T5" fmla="*/ 0 h 80"/>
                <a:gd name="T6" fmla="*/ 123 w 123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0">
                  <a:moveTo>
                    <a:pt x="0" y="80"/>
                  </a:moveTo>
                  <a:lnTo>
                    <a:pt x="0" y="0"/>
                  </a:lnTo>
                  <a:lnTo>
                    <a:pt x="123" y="0"/>
                  </a:lnTo>
                  <a:lnTo>
                    <a:pt x="123" y="8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9974263" y="-2581275"/>
              <a:ext cx="285750" cy="87313"/>
            </a:xfrm>
            <a:custGeom>
              <a:avLst/>
              <a:gdLst>
                <a:gd name="T0" fmla="*/ 0 w 180"/>
                <a:gd name="T1" fmla="*/ 0 h 55"/>
                <a:gd name="T2" fmla="*/ 90 w 180"/>
                <a:gd name="T3" fmla="*/ 55 h 55"/>
                <a:gd name="T4" fmla="*/ 180 w 180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55">
                  <a:moveTo>
                    <a:pt x="0" y="0"/>
                  </a:moveTo>
                  <a:lnTo>
                    <a:pt x="90" y="55"/>
                  </a:lnTo>
                  <a:lnTo>
                    <a:pt x="1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Line 29"/>
            <p:cNvSpPr>
              <a:spLocks noChangeShapeType="1"/>
            </p:cNvSpPr>
            <p:nvPr/>
          </p:nvSpPr>
          <p:spPr bwMode="auto">
            <a:xfrm>
              <a:off x="10215563" y="-2611438"/>
              <a:ext cx="44450" cy="301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Line 30"/>
            <p:cNvSpPr>
              <a:spLocks noChangeShapeType="1"/>
            </p:cNvSpPr>
            <p:nvPr/>
          </p:nvSpPr>
          <p:spPr bwMode="auto">
            <a:xfrm flipH="1">
              <a:off x="9974263" y="-2611438"/>
              <a:ext cx="46038" cy="301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Line 31"/>
            <p:cNvSpPr>
              <a:spLocks noChangeShapeType="1"/>
            </p:cNvSpPr>
            <p:nvPr/>
          </p:nvSpPr>
          <p:spPr bwMode="auto">
            <a:xfrm>
              <a:off x="10056813" y="-264477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32"/>
            <p:cNvSpPr>
              <a:spLocks noChangeShapeType="1"/>
            </p:cNvSpPr>
            <p:nvPr/>
          </p:nvSpPr>
          <p:spPr bwMode="auto">
            <a:xfrm>
              <a:off x="10056813" y="-26146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Line 33"/>
            <p:cNvSpPr>
              <a:spLocks noChangeShapeType="1"/>
            </p:cNvSpPr>
            <p:nvPr/>
          </p:nvSpPr>
          <p:spPr bwMode="auto">
            <a:xfrm>
              <a:off x="10056813" y="-2584450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34"/>
            <p:cNvSpPr>
              <a:spLocks noChangeShapeType="1"/>
            </p:cNvSpPr>
            <p:nvPr/>
          </p:nvSpPr>
          <p:spPr bwMode="auto">
            <a:xfrm>
              <a:off x="10056813" y="-2554288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59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4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015"/>
            <a:ext cx="9144000" cy="28102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609" y="2085473"/>
            <a:ext cx="2696901" cy="3563697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790856" y="3008726"/>
            <a:ext cx="23884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790856" y="3973039"/>
            <a:ext cx="23884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739561" y="2678627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1050130355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3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2763456"/>
            <a:ext cx="4572000" cy="1331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72000" y="2763456"/>
            <a:ext cx="4572000" cy="1331088"/>
          </a:xfrm>
          <a:prstGeom prst="rect">
            <a:avLst/>
          </a:prstGeom>
          <a:solidFill>
            <a:srgbClr val="929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72000" y="2763456"/>
            <a:ext cx="1331088" cy="13310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118" y="2983044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8541" y="3015157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54912" y="4180061"/>
            <a:ext cx="961201" cy="37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亮点之处</a:t>
            </a:r>
            <a:endParaRPr lang="zh-CN" altLang="en-US" sz="2000" b="1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60414" y="4180061"/>
            <a:ext cx="961201" cy="37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不足之处</a:t>
            </a:r>
            <a:endParaRPr lang="zh-CN" altLang="en-US" sz="2000" b="1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594" y="4202207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rgbClr val="B28743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rgbClr val="B28743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75017" y="4234320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B28743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rgbClr val="B28743"/>
              </a:solidFill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40912" y="2763456"/>
            <a:ext cx="1331088" cy="1331088"/>
          </a:xfrm>
          <a:prstGeom prst="rect">
            <a:avLst/>
          </a:prstGeom>
          <a:solidFill>
            <a:srgbClr val="B28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651071" y="3056721"/>
            <a:ext cx="510770" cy="744558"/>
            <a:chOff x="2528976" y="2863358"/>
            <a:chExt cx="246811" cy="359779"/>
          </a:xfrm>
          <a:solidFill>
            <a:schemeClr val="bg1"/>
          </a:solidFill>
        </p:grpSpPr>
        <p:sp>
          <p:nvSpPr>
            <p:cNvPr id="32" name="AutoShape 113"/>
            <p:cNvSpPr/>
            <p:nvPr/>
          </p:nvSpPr>
          <p:spPr bwMode="auto">
            <a:xfrm>
              <a:off x="2528976" y="2863358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3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41429" y="3169772"/>
            <a:ext cx="591773" cy="518456"/>
            <a:chOff x="1754188" y="3605213"/>
            <a:chExt cx="358775" cy="314325"/>
          </a:xfrm>
        </p:grpSpPr>
        <p:sp>
          <p:nvSpPr>
            <p:cNvPr id="36" name="AutoShape 103"/>
            <p:cNvSpPr/>
            <p:nvPr/>
          </p:nvSpPr>
          <p:spPr bwMode="auto">
            <a:xfrm>
              <a:off x="1811338" y="3660775"/>
              <a:ext cx="128587" cy="84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37" name="AutoShape 104"/>
            <p:cNvSpPr/>
            <p:nvPr/>
          </p:nvSpPr>
          <p:spPr bwMode="auto">
            <a:xfrm>
              <a:off x="1754188" y="3605213"/>
              <a:ext cx="358775" cy="314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307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1" y="2601922"/>
            <a:ext cx="2921462" cy="19471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11890" y="2601923"/>
            <a:ext cx="2945025" cy="19542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3" name="矩形 12"/>
          <p:cNvSpPr/>
          <p:nvPr/>
        </p:nvSpPr>
        <p:spPr>
          <a:xfrm>
            <a:off x="6914987" y="28483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prstClr val="white"/>
                </a:solidFill>
                <a:latin typeface="方正兰亭黑_GBK"/>
                <a:ea typeface="方正兰亭黑_GBK"/>
              </a:rPr>
              <a:t>选题的背景</a:t>
            </a:r>
            <a:endParaRPr lang="zh-CN" altLang="en-US">
              <a:solidFill>
                <a:prstClr val="white"/>
              </a:solidFill>
              <a:ea typeface="微软雅黑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0" r="-18"/>
          <a:stretch>
            <a:fillRect/>
          </a:stretch>
        </p:blipFill>
        <p:spPr>
          <a:xfrm>
            <a:off x="3105473" y="2601922"/>
            <a:ext cx="2918872" cy="19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1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圆角矩形 34"/>
          <p:cNvSpPr/>
          <p:nvPr/>
        </p:nvSpPr>
        <p:spPr>
          <a:xfrm>
            <a:off x="2843420" y="2507179"/>
            <a:ext cx="3457157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7"/>
          <p:cNvSpPr/>
          <p:nvPr/>
        </p:nvSpPr>
        <p:spPr>
          <a:xfrm>
            <a:off x="1047830" y="2507180"/>
            <a:ext cx="1663836" cy="1146383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圆角矩形 9"/>
          <p:cNvSpPr/>
          <p:nvPr/>
        </p:nvSpPr>
        <p:spPr>
          <a:xfrm>
            <a:off x="2818536" y="3746478"/>
            <a:ext cx="1663836" cy="1146383"/>
          </a:xfrm>
          <a:prstGeom prst="round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圆角矩形 11"/>
          <p:cNvSpPr/>
          <p:nvPr/>
        </p:nvSpPr>
        <p:spPr>
          <a:xfrm>
            <a:off x="4611856" y="3746478"/>
            <a:ext cx="1663836" cy="1146383"/>
          </a:xfrm>
          <a:prstGeom prst="round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圆角矩形 13"/>
          <p:cNvSpPr/>
          <p:nvPr/>
        </p:nvSpPr>
        <p:spPr>
          <a:xfrm>
            <a:off x="1047830" y="3746478"/>
            <a:ext cx="1663836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176" y="2507179"/>
            <a:ext cx="1663836" cy="1146383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圆角矩形 45"/>
          <p:cNvSpPr/>
          <p:nvPr/>
        </p:nvSpPr>
        <p:spPr>
          <a:xfrm>
            <a:off x="6405176" y="3746478"/>
            <a:ext cx="1663836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03228" y="2834399"/>
            <a:ext cx="271409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03227" y="261217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56018" y="4073406"/>
            <a:ext cx="1533034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84466" y="386975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74844" y="4073406"/>
            <a:ext cx="1533034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10419" y="385118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1071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150" name="文本框 5"/>
          <p:cNvSpPr txBox="1">
            <a:spLocks noChangeArrowheads="1"/>
          </p:cNvSpPr>
          <p:nvPr/>
        </p:nvSpPr>
        <p:spPr bwMode="auto">
          <a:xfrm>
            <a:off x="3787171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4857750" y="2600275"/>
            <a:ext cx="546100" cy="543093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4859338" y="3535600"/>
            <a:ext cx="546100" cy="543093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Oval 22"/>
          <p:cNvSpPr>
            <a:spLocks noChangeArrowheads="1"/>
          </p:cNvSpPr>
          <p:nvPr/>
        </p:nvSpPr>
        <p:spPr bwMode="auto">
          <a:xfrm>
            <a:off x="4859338" y="4459810"/>
            <a:ext cx="546100" cy="54309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28"/>
          <p:cNvSpPr>
            <a:spLocks noChangeArrowheads="1"/>
          </p:cNvSpPr>
          <p:nvPr/>
        </p:nvSpPr>
        <p:spPr bwMode="auto">
          <a:xfrm>
            <a:off x="5564188" y="2612977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5564188" y="3534011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30"/>
          <p:cNvSpPr>
            <a:spLocks noChangeArrowheads="1"/>
          </p:cNvSpPr>
          <p:nvPr/>
        </p:nvSpPr>
        <p:spPr bwMode="auto">
          <a:xfrm>
            <a:off x="5564188" y="4467750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12" descr="star_stareu_177855_11副本"/>
          <p:cNvSpPr>
            <a:spLocks noChangeArrowheads="1"/>
          </p:cNvSpPr>
          <p:nvPr/>
        </p:nvSpPr>
        <p:spPr bwMode="auto">
          <a:xfrm>
            <a:off x="611561" y="2226641"/>
            <a:ext cx="3574387" cy="31340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5048769" y="3691599"/>
            <a:ext cx="170414" cy="231090"/>
            <a:chOff x="9774238" y="912813"/>
            <a:chExt cx="209551" cy="284163"/>
          </a:xfrm>
        </p:grpSpPr>
        <p:sp>
          <p:nvSpPr>
            <p:cNvPr id="61" name="Freeform 22"/>
            <p:cNvSpPr/>
            <p:nvPr/>
          </p:nvSpPr>
          <p:spPr bwMode="auto">
            <a:xfrm>
              <a:off x="9893301" y="912813"/>
              <a:ext cx="90488" cy="90488"/>
            </a:xfrm>
            <a:custGeom>
              <a:avLst/>
              <a:gdLst>
                <a:gd name="T0" fmla="*/ 57 w 57"/>
                <a:gd name="T1" fmla="*/ 57 h 57"/>
                <a:gd name="T2" fmla="*/ 0 w 57"/>
                <a:gd name="T3" fmla="*/ 0 h 57"/>
                <a:gd name="T4" fmla="*/ 0 w 57"/>
                <a:gd name="T5" fmla="*/ 57 h 57"/>
                <a:gd name="T6" fmla="*/ 57 w 57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57">
                  <a:moveTo>
                    <a:pt x="57" y="57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57" y="57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9774238" y="912813"/>
              <a:ext cx="209550" cy="284163"/>
            </a:xfrm>
            <a:custGeom>
              <a:avLst/>
              <a:gdLst>
                <a:gd name="T0" fmla="*/ 75 w 132"/>
                <a:gd name="T1" fmla="*/ 0 h 179"/>
                <a:gd name="T2" fmla="*/ 0 w 132"/>
                <a:gd name="T3" fmla="*/ 0 h 179"/>
                <a:gd name="T4" fmla="*/ 0 w 132"/>
                <a:gd name="T5" fmla="*/ 179 h 179"/>
                <a:gd name="T6" fmla="*/ 132 w 132"/>
                <a:gd name="T7" fmla="*/ 179 h 179"/>
                <a:gd name="T8" fmla="*/ 132 w 132"/>
                <a:gd name="T9" fmla="*/ 5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79">
                  <a:moveTo>
                    <a:pt x="75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132" y="179"/>
                  </a:lnTo>
                  <a:lnTo>
                    <a:pt x="132" y="57"/>
                  </a:lnTo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017785" y="4615165"/>
            <a:ext cx="232380" cy="232380"/>
            <a:chOff x="11363326" y="-2538413"/>
            <a:chExt cx="285750" cy="285750"/>
          </a:xfrm>
        </p:grpSpPr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11423651" y="-2297113"/>
              <a:ext cx="150813" cy="44450"/>
            </a:xfrm>
            <a:prstGeom prst="ellips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2"/>
            <p:cNvSpPr>
              <a:spLocks noChangeArrowheads="1"/>
            </p:cNvSpPr>
            <p:nvPr/>
          </p:nvSpPr>
          <p:spPr bwMode="auto">
            <a:xfrm>
              <a:off x="11363326" y="-2538413"/>
              <a:ext cx="285750" cy="195263"/>
            </a:xfrm>
            <a:prstGeom prst="rect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Line 33"/>
            <p:cNvSpPr>
              <a:spLocks noChangeShapeType="1"/>
            </p:cNvSpPr>
            <p:nvPr/>
          </p:nvSpPr>
          <p:spPr bwMode="auto">
            <a:xfrm>
              <a:off x="11401426" y="-2508250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Line 34"/>
            <p:cNvSpPr>
              <a:spLocks noChangeShapeType="1"/>
            </p:cNvSpPr>
            <p:nvPr/>
          </p:nvSpPr>
          <p:spPr bwMode="auto">
            <a:xfrm>
              <a:off x="11522076" y="-2447925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11522076" y="-2417763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Line 36"/>
            <p:cNvSpPr>
              <a:spLocks noChangeShapeType="1"/>
            </p:cNvSpPr>
            <p:nvPr/>
          </p:nvSpPr>
          <p:spPr bwMode="auto">
            <a:xfrm>
              <a:off x="11522076" y="-2387600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Line 37"/>
            <p:cNvSpPr>
              <a:spLocks noChangeShapeType="1"/>
            </p:cNvSpPr>
            <p:nvPr/>
          </p:nvSpPr>
          <p:spPr bwMode="auto">
            <a:xfrm flipV="1">
              <a:off x="11393488" y="-2409825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V="1">
              <a:off x="11423651" y="-2439988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Line 39"/>
            <p:cNvSpPr>
              <a:spLocks noChangeShapeType="1"/>
            </p:cNvSpPr>
            <p:nvPr/>
          </p:nvSpPr>
          <p:spPr bwMode="auto">
            <a:xfrm flipV="1">
              <a:off x="11453813" y="-2470150"/>
              <a:ext cx="0" cy="90488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 flipV="1">
              <a:off x="11483976" y="-2439988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Line 41"/>
            <p:cNvSpPr>
              <a:spLocks noChangeShapeType="1"/>
            </p:cNvSpPr>
            <p:nvPr/>
          </p:nvSpPr>
          <p:spPr bwMode="auto">
            <a:xfrm flipV="1">
              <a:off x="11498263" y="-2335213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6198" y="2767894"/>
            <a:ext cx="232380" cy="207852"/>
            <a:chOff x="7043738" y="-1533525"/>
            <a:chExt cx="285750" cy="255588"/>
          </a:xfrm>
        </p:grpSpPr>
        <p:sp>
          <p:nvSpPr>
            <p:cNvPr id="76" name="Freeform 42"/>
            <p:cNvSpPr/>
            <p:nvPr/>
          </p:nvSpPr>
          <p:spPr bwMode="auto">
            <a:xfrm>
              <a:off x="7043738" y="-1533525"/>
              <a:ext cx="285750" cy="255588"/>
            </a:xfrm>
            <a:custGeom>
              <a:avLst/>
              <a:gdLst>
                <a:gd name="T0" fmla="*/ 76 w 76"/>
                <a:gd name="T1" fmla="*/ 4 h 68"/>
                <a:gd name="T2" fmla="*/ 72 w 76"/>
                <a:gd name="T3" fmla="*/ 0 h 68"/>
                <a:gd name="T4" fmla="*/ 4 w 76"/>
                <a:gd name="T5" fmla="*/ 0 h 68"/>
                <a:gd name="T6" fmla="*/ 0 w 76"/>
                <a:gd name="T7" fmla="*/ 4 h 68"/>
                <a:gd name="T8" fmla="*/ 0 w 76"/>
                <a:gd name="T9" fmla="*/ 64 h 68"/>
                <a:gd name="T10" fmla="*/ 4 w 76"/>
                <a:gd name="T11" fmla="*/ 68 h 68"/>
                <a:gd name="T12" fmla="*/ 72 w 76"/>
                <a:gd name="T13" fmla="*/ 68 h 68"/>
                <a:gd name="T14" fmla="*/ 76 w 76"/>
                <a:gd name="T15" fmla="*/ 64 h 68"/>
                <a:gd name="T16" fmla="*/ 76 w 76"/>
                <a:gd name="T1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8">
                  <a:moveTo>
                    <a:pt x="76" y="4"/>
                  </a:moveTo>
                  <a:cubicBezTo>
                    <a:pt x="76" y="2"/>
                    <a:pt x="74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4" y="68"/>
                    <a:pt x="76" y="66"/>
                    <a:pt x="76" y="64"/>
                  </a:cubicBezTo>
                  <a:lnTo>
                    <a:pt x="76" y="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Oval 43"/>
            <p:cNvSpPr>
              <a:spLocks noChangeArrowheads="1"/>
            </p:cNvSpPr>
            <p:nvPr/>
          </p:nvSpPr>
          <p:spPr bwMode="auto">
            <a:xfrm>
              <a:off x="7089776" y="-1487488"/>
              <a:ext cx="44450" cy="44450"/>
            </a:xfrm>
            <a:prstGeom prst="ellips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4"/>
            <p:cNvSpPr/>
            <p:nvPr/>
          </p:nvSpPr>
          <p:spPr bwMode="auto">
            <a:xfrm>
              <a:off x="7067551" y="-1435100"/>
              <a:ext cx="239713" cy="90488"/>
            </a:xfrm>
            <a:custGeom>
              <a:avLst/>
              <a:gdLst>
                <a:gd name="T0" fmla="*/ 0 w 151"/>
                <a:gd name="T1" fmla="*/ 57 h 57"/>
                <a:gd name="T2" fmla="*/ 37 w 151"/>
                <a:gd name="T3" fmla="*/ 28 h 57"/>
                <a:gd name="T4" fmla="*/ 56 w 151"/>
                <a:gd name="T5" fmla="*/ 47 h 57"/>
                <a:gd name="T6" fmla="*/ 103 w 151"/>
                <a:gd name="T7" fmla="*/ 0 h 57"/>
                <a:gd name="T8" fmla="*/ 151 w 151"/>
                <a:gd name="T9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7">
                  <a:moveTo>
                    <a:pt x="0" y="57"/>
                  </a:moveTo>
                  <a:lnTo>
                    <a:pt x="37" y="28"/>
                  </a:lnTo>
                  <a:lnTo>
                    <a:pt x="56" y="47"/>
                  </a:lnTo>
                  <a:lnTo>
                    <a:pt x="103" y="0"/>
                  </a:lnTo>
                  <a:lnTo>
                    <a:pt x="151" y="47"/>
                  </a:lnTo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Line 45"/>
            <p:cNvSpPr>
              <a:spLocks noChangeShapeType="1"/>
            </p:cNvSpPr>
            <p:nvPr/>
          </p:nvSpPr>
          <p:spPr bwMode="auto">
            <a:xfrm flipH="1">
              <a:off x="7202488" y="-1338263"/>
              <a:ext cx="104775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Line 46"/>
            <p:cNvSpPr>
              <a:spLocks noChangeShapeType="1"/>
            </p:cNvSpPr>
            <p:nvPr/>
          </p:nvSpPr>
          <p:spPr bwMode="auto">
            <a:xfrm flipH="1">
              <a:off x="7142163" y="-1308100"/>
              <a:ext cx="1651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7853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任意多边形 63"/>
          <p:cNvSpPr/>
          <p:nvPr/>
        </p:nvSpPr>
        <p:spPr>
          <a:xfrm>
            <a:off x="3341869" y="2567059"/>
            <a:ext cx="1222597" cy="1205265"/>
          </a:xfrm>
          <a:custGeom>
            <a:avLst/>
            <a:gdLst>
              <a:gd name="connsiteX0" fmla="*/ 615064 w 1870190"/>
              <a:gd name="connsiteY0" fmla="*/ 0 h 1843677"/>
              <a:gd name="connsiteX1" fmla="*/ 1049979 w 1870190"/>
              <a:gd name="connsiteY1" fmla="*/ 180148 h 1843677"/>
              <a:gd name="connsiteX2" fmla="*/ 1870190 w 1870190"/>
              <a:gd name="connsiteY2" fmla="*/ 1000359 h 1843677"/>
              <a:gd name="connsiteX3" fmla="*/ 1828048 w 1870190"/>
              <a:gd name="connsiteY3" fmla="*/ 1002487 h 1843677"/>
              <a:gd name="connsiteX4" fmla="*/ 986041 w 1870190"/>
              <a:gd name="connsiteY4" fmla="*/ 1763755 h 1843677"/>
              <a:gd name="connsiteX5" fmla="*/ 973843 w 1870190"/>
              <a:gd name="connsiteY5" fmla="*/ 1843677 h 1843677"/>
              <a:gd name="connsiteX6" fmla="*/ 180147 w 1870190"/>
              <a:gd name="connsiteY6" fmla="*/ 1049981 h 1843677"/>
              <a:gd name="connsiteX7" fmla="*/ 180147 w 1870190"/>
              <a:gd name="connsiteY7" fmla="*/ 180148 h 1843677"/>
              <a:gd name="connsiteX8" fmla="*/ 615064 w 1870190"/>
              <a:gd name="connsiteY8" fmla="*/ 0 h 184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190" h="1843677">
                <a:moveTo>
                  <a:pt x="615064" y="0"/>
                </a:moveTo>
                <a:cubicBezTo>
                  <a:pt x="772472" y="1"/>
                  <a:pt x="929881" y="60049"/>
                  <a:pt x="1049979" y="180148"/>
                </a:cubicBezTo>
                <a:lnTo>
                  <a:pt x="1870190" y="1000359"/>
                </a:lnTo>
                <a:lnTo>
                  <a:pt x="1828048" y="1002487"/>
                </a:lnTo>
                <a:cubicBezTo>
                  <a:pt x="1408674" y="1045077"/>
                  <a:pt x="1069131" y="1357708"/>
                  <a:pt x="986041" y="1763755"/>
                </a:cubicBezTo>
                <a:lnTo>
                  <a:pt x="973843" y="1843677"/>
                </a:lnTo>
                <a:lnTo>
                  <a:pt x="180147" y="1049981"/>
                </a:lnTo>
                <a:cubicBezTo>
                  <a:pt x="-60050" y="809784"/>
                  <a:pt x="-60050" y="420345"/>
                  <a:pt x="180147" y="180148"/>
                </a:cubicBezTo>
                <a:cubicBezTo>
                  <a:pt x="300246" y="60049"/>
                  <a:pt x="457654" y="1"/>
                  <a:pt x="615064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1" name="任意多边形 64"/>
          <p:cNvSpPr/>
          <p:nvPr/>
        </p:nvSpPr>
        <p:spPr>
          <a:xfrm>
            <a:off x="4676839" y="2580444"/>
            <a:ext cx="1212379" cy="1231224"/>
          </a:xfrm>
          <a:custGeom>
            <a:avLst/>
            <a:gdLst>
              <a:gd name="connsiteX0" fmla="*/ 1239496 w 1854559"/>
              <a:gd name="connsiteY0" fmla="*/ 0 h 1883386"/>
              <a:gd name="connsiteX1" fmla="*/ 1674412 w 1854559"/>
              <a:gd name="connsiteY1" fmla="*/ 180147 h 1883386"/>
              <a:gd name="connsiteX2" fmla="*/ 1674413 w 1854559"/>
              <a:gd name="connsiteY2" fmla="*/ 1049980 h 1883386"/>
              <a:gd name="connsiteX3" fmla="*/ 841007 w 1854559"/>
              <a:gd name="connsiteY3" fmla="*/ 1883386 h 1883386"/>
              <a:gd name="connsiteX4" fmla="*/ 838743 w 1854559"/>
              <a:gd name="connsiteY4" fmla="*/ 1838559 h 1883386"/>
              <a:gd name="connsiteX5" fmla="*/ 77475 w 1854559"/>
              <a:gd name="connsiteY5" fmla="*/ 996552 h 1883386"/>
              <a:gd name="connsiteX6" fmla="*/ 0 w 1854559"/>
              <a:gd name="connsiteY6" fmla="*/ 984728 h 1883386"/>
              <a:gd name="connsiteX7" fmla="*/ 804580 w 1854559"/>
              <a:gd name="connsiteY7" fmla="*/ 180147 h 1883386"/>
              <a:gd name="connsiteX8" fmla="*/ 1239496 w 1854559"/>
              <a:gd name="connsiteY8" fmla="*/ 0 h 188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59" h="1883386">
                <a:moveTo>
                  <a:pt x="1239496" y="0"/>
                </a:moveTo>
                <a:cubicBezTo>
                  <a:pt x="1396905" y="0"/>
                  <a:pt x="1554314" y="60049"/>
                  <a:pt x="1674412" y="180147"/>
                </a:cubicBezTo>
                <a:cubicBezTo>
                  <a:pt x="1914609" y="420344"/>
                  <a:pt x="1914609" y="809783"/>
                  <a:pt x="1674413" y="1049980"/>
                </a:cubicBezTo>
                <a:lnTo>
                  <a:pt x="841007" y="1883386"/>
                </a:lnTo>
                <a:lnTo>
                  <a:pt x="838743" y="1838559"/>
                </a:lnTo>
                <a:cubicBezTo>
                  <a:pt x="796153" y="1419185"/>
                  <a:pt x="483523" y="1079642"/>
                  <a:pt x="77475" y="996552"/>
                </a:cubicBezTo>
                <a:lnTo>
                  <a:pt x="0" y="984728"/>
                </a:lnTo>
                <a:lnTo>
                  <a:pt x="804580" y="180147"/>
                </a:lnTo>
                <a:cubicBezTo>
                  <a:pt x="924679" y="60049"/>
                  <a:pt x="1082088" y="0"/>
                  <a:pt x="1239496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2" name="任意多边形 65"/>
          <p:cNvSpPr/>
          <p:nvPr/>
        </p:nvSpPr>
        <p:spPr>
          <a:xfrm>
            <a:off x="4675238" y="3883096"/>
            <a:ext cx="1217348" cy="1234681"/>
          </a:xfrm>
          <a:custGeom>
            <a:avLst/>
            <a:gdLst>
              <a:gd name="connsiteX0" fmla="*/ 843318 w 1862160"/>
              <a:gd name="connsiteY0" fmla="*/ 0 h 1888674"/>
              <a:gd name="connsiteX1" fmla="*/ 1682013 w 1862160"/>
              <a:gd name="connsiteY1" fmla="*/ 838695 h 1888674"/>
              <a:gd name="connsiteX2" fmla="*/ 1682013 w 1862160"/>
              <a:gd name="connsiteY2" fmla="*/ 1708527 h 1888674"/>
              <a:gd name="connsiteX3" fmla="*/ 812180 w 1862160"/>
              <a:gd name="connsiteY3" fmla="*/ 1708527 h 1888674"/>
              <a:gd name="connsiteX4" fmla="*/ 0 w 1862160"/>
              <a:gd name="connsiteY4" fmla="*/ 896347 h 1888674"/>
              <a:gd name="connsiteX5" fmla="*/ 79922 w 1862160"/>
              <a:gd name="connsiteY5" fmla="*/ 884149 h 1888674"/>
              <a:gd name="connsiteX6" fmla="*/ 841190 w 1862160"/>
              <a:gd name="connsiteY6" fmla="*/ 42142 h 1888674"/>
              <a:gd name="connsiteX7" fmla="*/ 843318 w 1862160"/>
              <a:gd name="connsiteY7" fmla="*/ 0 h 188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2160" h="1888674">
                <a:moveTo>
                  <a:pt x="843318" y="0"/>
                </a:moveTo>
                <a:lnTo>
                  <a:pt x="1682013" y="838695"/>
                </a:lnTo>
                <a:cubicBezTo>
                  <a:pt x="1922209" y="1078891"/>
                  <a:pt x="1922209" y="1468330"/>
                  <a:pt x="1682013" y="1708527"/>
                </a:cubicBezTo>
                <a:cubicBezTo>
                  <a:pt x="1441816" y="1948724"/>
                  <a:pt x="1052377" y="1948724"/>
                  <a:pt x="812180" y="1708527"/>
                </a:cubicBezTo>
                <a:lnTo>
                  <a:pt x="0" y="896347"/>
                </a:lnTo>
                <a:lnTo>
                  <a:pt x="79922" y="884149"/>
                </a:lnTo>
                <a:cubicBezTo>
                  <a:pt x="485970" y="801060"/>
                  <a:pt x="798600" y="461516"/>
                  <a:pt x="841190" y="42142"/>
                </a:cubicBezTo>
                <a:lnTo>
                  <a:pt x="843318" y="0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3" name="任意多边形 66"/>
          <p:cNvSpPr/>
          <p:nvPr/>
        </p:nvSpPr>
        <p:spPr>
          <a:xfrm>
            <a:off x="3338500" y="3922286"/>
            <a:ext cx="1227723" cy="1208877"/>
          </a:xfrm>
          <a:custGeom>
            <a:avLst/>
            <a:gdLst>
              <a:gd name="connsiteX0" fmla="*/ 979371 w 1878030"/>
              <a:gd name="connsiteY0" fmla="*/ 0 h 1849202"/>
              <a:gd name="connsiteX1" fmla="*/ 991195 w 1878030"/>
              <a:gd name="connsiteY1" fmla="*/ 77475 h 1849202"/>
              <a:gd name="connsiteX2" fmla="*/ 1833202 w 1878030"/>
              <a:gd name="connsiteY2" fmla="*/ 838743 h 1849202"/>
              <a:gd name="connsiteX3" fmla="*/ 1878030 w 1878030"/>
              <a:gd name="connsiteY3" fmla="*/ 841007 h 1849202"/>
              <a:gd name="connsiteX4" fmla="*/ 1049980 w 1878030"/>
              <a:gd name="connsiteY4" fmla="*/ 1669055 h 1849202"/>
              <a:gd name="connsiteX5" fmla="*/ 180148 w 1878030"/>
              <a:gd name="connsiteY5" fmla="*/ 1669055 h 1849202"/>
              <a:gd name="connsiteX6" fmla="*/ 0 w 1878030"/>
              <a:gd name="connsiteY6" fmla="*/ 1234138 h 1849202"/>
              <a:gd name="connsiteX7" fmla="*/ 180148 w 1878030"/>
              <a:gd name="connsiteY7" fmla="*/ 799223 h 1849202"/>
              <a:gd name="connsiteX8" fmla="*/ 979371 w 1878030"/>
              <a:gd name="connsiteY8" fmla="*/ 0 h 184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030" h="1849202">
                <a:moveTo>
                  <a:pt x="979371" y="0"/>
                </a:moveTo>
                <a:lnTo>
                  <a:pt x="991195" y="77475"/>
                </a:lnTo>
                <a:cubicBezTo>
                  <a:pt x="1074285" y="483523"/>
                  <a:pt x="1413828" y="796153"/>
                  <a:pt x="1833202" y="838743"/>
                </a:cubicBezTo>
                <a:lnTo>
                  <a:pt x="1878030" y="841007"/>
                </a:lnTo>
                <a:lnTo>
                  <a:pt x="1049980" y="1669055"/>
                </a:lnTo>
                <a:cubicBezTo>
                  <a:pt x="809784" y="1909252"/>
                  <a:pt x="420345" y="1909252"/>
                  <a:pt x="180148" y="1669055"/>
                </a:cubicBezTo>
                <a:cubicBezTo>
                  <a:pt x="60049" y="1548956"/>
                  <a:pt x="1" y="1391548"/>
                  <a:pt x="0" y="1234138"/>
                </a:cubicBezTo>
                <a:cubicBezTo>
                  <a:pt x="1" y="1076730"/>
                  <a:pt x="60049" y="919321"/>
                  <a:pt x="180148" y="799223"/>
                </a:cubicBezTo>
                <a:lnTo>
                  <a:pt x="979371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4" name="任意多边形 70"/>
          <p:cNvSpPr/>
          <p:nvPr/>
        </p:nvSpPr>
        <p:spPr>
          <a:xfrm>
            <a:off x="3953667" y="3863132"/>
            <a:ext cx="647390" cy="631602"/>
          </a:xfrm>
          <a:custGeom>
            <a:avLst/>
            <a:gdLst>
              <a:gd name="connsiteX0" fmla="*/ 0 w 990303"/>
              <a:gd name="connsiteY0" fmla="*/ 0 h 966152"/>
              <a:gd name="connsiteX1" fmla="*/ 391212 w 990303"/>
              <a:gd name="connsiteY1" fmla="*/ 0 h 966152"/>
              <a:gd name="connsiteX2" fmla="*/ 400871 w 990303"/>
              <a:gd name="connsiteY2" fmla="*/ 95820 h 966152"/>
              <a:gd name="connsiteX3" fmla="*/ 990303 w 990303"/>
              <a:gd name="connsiteY3" fmla="*/ 576220 h 966152"/>
              <a:gd name="connsiteX4" fmla="*/ 990303 w 990303"/>
              <a:gd name="connsiteY4" fmla="*/ 966152 h 966152"/>
              <a:gd name="connsiteX5" fmla="*/ 3835 w 990303"/>
              <a:gd name="connsiteY5" fmla="*/ 75949 h 966152"/>
              <a:gd name="connsiteX6" fmla="*/ 0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0" y="0"/>
                </a:moveTo>
                <a:lnTo>
                  <a:pt x="391212" y="0"/>
                </a:lnTo>
                <a:lnTo>
                  <a:pt x="400871" y="95820"/>
                </a:lnTo>
                <a:cubicBezTo>
                  <a:pt x="456974" y="369984"/>
                  <a:pt x="699554" y="576220"/>
                  <a:pt x="990303" y="576220"/>
                </a:cubicBezTo>
                <a:lnTo>
                  <a:pt x="990303" y="966152"/>
                </a:lnTo>
                <a:cubicBezTo>
                  <a:pt x="476893" y="966152"/>
                  <a:pt x="54615" y="575963"/>
                  <a:pt x="3835" y="7594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/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5" name="任意多边形 71"/>
          <p:cNvSpPr/>
          <p:nvPr/>
        </p:nvSpPr>
        <p:spPr>
          <a:xfrm>
            <a:off x="3952829" y="3198276"/>
            <a:ext cx="648229" cy="664857"/>
          </a:xfrm>
          <a:custGeom>
            <a:avLst/>
            <a:gdLst>
              <a:gd name="connsiteX0" fmla="*/ 991587 w 991587"/>
              <a:gd name="connsiteY0" fmla="*/ 0 h 1017022"/>
              <a:gd name="connsiteX1" fmla="*/ 991587 w 991587"/>
              <a:gd name="connsiteY1" fmla="*/ 389932 h 1017022"/>
              <a:gd name="connsiteX2" fmla="*/ 389932 w 991587"/>
              <a:gd name="connsiteY2" fmla="*/ 991587 h 1017022"/>
              <a:gd name="connsiteX3" fmla="*/ 392496 w 991587"/>
              <a:gd name="connsiteY3" fmla="*/ 1017022 h 1017022"/>
              <a:gd name="connsiteX4" fmla="*/ 1284 w 991587"/>
              <a:gd name="connsiteY4" fmla="*/ 1017022 h 1017022"/>
              <a:gd name="connsiteX5" fmla="*/ 0 w 991587"/>
              <a:gd name="connsiteY5" fmla="*/ 991587 h 1017022"/>
              <a:gd name="connsiteX6" fmla="*/ 991587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991587" y="0"/>
                </a:moveTo>
                <a:lnTo>
                  <a:pt x="991587" y="389932"/>
                </a:lnTo>
                <a:cubicBezTo>
                  <a:pt x="659302" y="389932"/>
                  <a:pt x="389932" y="659302"/>
                  <a:pt x="389932" y="991587"/>
                </a:cubicBezTo>
                <a:lnTo>
                  <a:pt x="392496" y="1017022"/>
                </a:lnTo>
                <a:lnTo>
                  <a:pt x="1284" y="1017022"/>
                </a:lnTo>
                <a:lnTo>
                  <a:pt x="0" y="991587"/>
                </a:lnTo>
                <a:cubicBezTo>
                  <a:pt x="0" y="443949"/>
                  <a:pt x="443949" y="0"/>
                  <a:pt x="99158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6" name="任意多边形 72"/>
          <p:cNvSpPr/>
          <p:nvPr/>
        </p:nvSpPr>
        <p:spPr>
          <a:xfrm>
            <a:off x="4601056" y="3863132"/>
            <a:ext cx="647390" cy="631602"/>
          </a:xfrm>
          <a:custGeom>
            <a:avLst/>
            <a:gdLst>
              <a:gd name="connsiteX0" fmla="*/ 599091 w 990303"/>
              <a:gd name="connsiteY0" fmla="*/ 0 h 966152"/>
              <a:gd name="connsiteX1" fmla="*/ 990303 w 990303"/>
              <a:gd name="connsiteY1" fmla="*/ 0 h 966152"/>
              <a:gd name="connsiteX2" fmla="*/ 986468 w 990303"/>
              <a:gd name="connsiteY2" fmla="*/ 75949 h 966152"/>
              <a:gd name="connsiteX3" fmla="*/ 0 w 990303"/>
              <a:gd name="connsiteY3" fmla="*/ 966152 h 966152"/>
              <a:gd name="connsiteX4" fmla="*/ 0 w 990303"/>
              <a:gd name="connsiteY4" fmla="*/ 576220 h 966152"/>
              <a:gd name="connsiteX5" fmla="*/ 589432 w 990303"/>
              <a:gd name="connsiteY5" fmla="*/ 95820 h 966152"/>
              <a:gd name="connsiteX6" fmla="*/ 599091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599091" y="0"/>
                </a:moveTo>
                <a:lnTo>
                  <a:pt x="990303" y="0"/>
                </a:lnTo>
                <a:lnTo>
                  <a:pt x="986468" y="75949"/>
                </a:lnTo>
                <a:cubicBezTo>
                  <a:pt x="935689" y="575963"/>
                  <a:pt x="513411" y="966152"/>
                  <a:pt x="0" y="966152"/>
                </a:cubicBezTo>
                <a:lnTo>
                  <a:pt x="0" y="576220"/>
                </a:lnTo>
                <a:cubicBezTo>
                  <a:pt x="290750" y="576220"/>
                  <a:pt x="533330" y="369984"/>
                  <a:pt x="589432" y="95820"/>
                </a:cubicBezTo>
                <a:lnTo>
                  <a:pt x="5990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/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7" name="任意多边形 73"/>
          <p:cNvSpPr/>
          <p:nvPr/>
        </p:nvSpPr>
        <p:spPr>
          <a:xfrm>
            <a:off x="4601057" y="3198276"/>
            <a:ext cx="648229" cy="664857"/>
          </a:xfrm>
          <a:custGeom>
            <a:avLst/>
            <a:gdLst>
              <a:gd name="connsiteX0" fmla="*/ 0 w 991587"/>
              <a:gd name="connsiteY0" fmla="*/ 0 h 1017022"/>
              <a:gd name="connsiteX1" fmla="*/ 991587 w 991587"/>
              <a:gd name="connsiteY1" fmla="*/ 991587 h 1017022"/>
              <a:gd name="connsiteX2" fmla="*/ 990303 w 991587"/>
              <a:gd name="connsiteY2" fmla="*/ 1017022 h 1017022"/>
              <a:gd name="connsiteX3" fmla="*/ 599091 w 991587"/>
              <a:gd name="connsiteY3" fmla="*/ 1017022 h 1017022"/>
              <a:gd name="connsiteX4" fmla="*/ 601655 w 991587"/>
              <a:gd name="connsiteY4" fmla="*/ 991587 h 1017022"/>
              <a:gd name="connsiteX5" fmla="*/ 0 w 991587"/>
              <a:gd name="connsiteY5" fmla="*/ 389932 h 1017022"/>
              <a:gd name="connsiteX6" fmla="*/ 0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0" y="0"/>
                </a:moveTo>
                <a:cubicBezTo>
                  <a:pt x="547638" y="0"/>
                  <a:pt x="991587" y="443949"/>
                  <a:pt x="991587" y="991587"/>
                </a:cubicBezTo>
                <a:lnTo>
                  <a:pt x="990303" y="1017022"/>
                </a:lnTo>
                <a:lnTo>
                  <a:pt x="599091" y="1017022"/>
                </a:lnTo>
                <a:lnTo>
                  <a:pt x="601655" y="991587"/>
                </a:lnTo>
                <a:cubicBezTo>
                  <a:pt x="601655" y="659302"/>
                  <a:pt x="332285" y="389932"/>
                  <a:pt x="0" y="389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1907" y="2759373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76751" y="2580445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1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1"/>
                </a:solidFill>
                <a:latin typeface="方正兰亭黑_GBK"/>
                <a:ea typeface="方正兰亭黑_GBK"/>
              </a:rPr>
              <a:t>1</a:t>
            </a:r>
            <a:endParaRPr lang="zh-CN" altLang="en-US" sz="1100">
              <a:solidFill>
                <a:schemeClr val="accent1"/>
              </a:solidFill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1895" y="4494735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76739" y="4315807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3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3"/>
                </a:solidFill>
                <a:latin typeface="方正兰亭黑_GBK"/>
                <a:ea typeface="方正兰亭黑_GBK"/>
              </a:rPr>
              <a:t>3</a:t>
            </a:r>
            <a:endParaRPr lang="zh-CN" altLang="en-US" sz="1100">
              <a:solidFill>
                <a:schemeClr val="accent3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4999" y="274121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64998" y="2562282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2</a:t>
            </a:r>
            <a:endParaRPr lang="zh-CN" altLang="en-US" sz="110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64999" y="4476572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64998" y="4297644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4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4"/>
                </a:solidFill>
                <a:latin typeface="方正兰亭黑_GBK"/>
                <a:ea typeface="方正兰亭黑_GBK"/>
              </a:rPr>
              <a:t>4</a:t>
            </a:r>
            <a:endParaRPr lang="zh-CN" altLang="en-US" sz="1100">
              <a:solidFill>
                <a:schemeClr val="accent4"/>
              </a:solidFill>
              <a:ea typeface="微软雅黑"/>
            </a:endParaRPr>
          </a:p>
        </p:txBody>
      </p:sp>
      <p:sp>
        <p:nvSpPr>
          <p:cNvPr id="26" name="AutoShape 4"/>
          <p:cNvSpPr/>
          <p:nvPr/>
        </p:nvSpPr>
        <p:spPr bwMode="auto">
          <a:xfrm>
            <a:off x="3553082" y="2753799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ea typeface="SimSun" pitchFamily="2" charset="-122"/>
              <a:sym typeface="Gill Sans" panose="020B0502020104020203" charset="0"/>
            </a:endParaRPr>
          </a:p>
        </p:txBody>
      </p:sp>
      <p:grpSp>
        <p:nvGrpSpPr>
          <p:cNvPr id="27" name="Group 112"/>
          <p:cNvGrpSpPr/>
          <p:nvPr/>
        </p:nvGrpSpPr>
        <p:grpSpPr>
          <a:xfrm>
            <a:off x="3616072" y="4462495"/>
            <a:ext cx="359779" cy="337063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2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48087" y="2791158"/>
            <a:ext cx="246810" cy="35977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14331" y="4434803"/>
            <a:ext cx="269875" cy="358775"/>
            <a:chOff x="1798638" y="2859882"/>
            <a:chExt cx="269875" cy="358775"/>
          </a:xfrm>
        </p:grpSpPr>
        <p:sp>
          <p:nvSpPr>
            <p:cNvPr id="34" name="AutoShape 115"/>
            <p:cNvSpPr/>
            <p:nvPr/>
          </p:nvSpPr>
          <p:spPr bwMode="auto">
            <a:xfrm>
              <a:off x="1798638" y="2859882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35" name="AutoShape 116"/>
            <p:cNvSpPr/>
            <p:nvPr/>
          </p:nvSpPr>
          <p:spPr bwMode="auto">
            <a:xfrm>
              <a:off x="1911350" y="3072730"/>
              <a:ext cx="44450" cy="68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0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16172" y="2415199"/>
            <a:ext cx="1921797" cy="2948126"/>
            <a:chOff x="8575675" y="857250"/>
            <a:chExt cx="1631950" cy="2503488"/>
          </a:xfrm>
          <a:solidFill>
            <a:schemeClr val="tx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9074150" y="271462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8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8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9074150" y="285364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9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9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9104313" y="2992665"/>
              <a:ext cx="569913" cy="121523"/>
            </a:xfrm>
            <a:custGeom>
              <a:avLst/>
              <a:gdLst>
                <a:gd name="T0" fmla="*/ 287 w 316"/>
                <a:gd name="T1" fmla="*/ 0 h 71"/>
                <a:gd name="T2" fmla="*/ 29 w 316"/>
                <a:gd name="T3" fmla="*/ 0 h 71"/>
                <a:gd name="T4" fmla="*/ 0 w 316"/>
                <a:gd name="T5" fmla="*/ 29 h 71"/>
                <a:gd name="T6" fmla="*/ 0 w 316"/>
                <a:gd name="T7" fmla="*/ 42 h 71"/>
                <a:gd name="T8" fmla="*/ 29 w 316"/>
                <a:gd name="T9" fmla="*/ 71 h 71"/>
                <a:gd name="T10" fmla="*/ 287 w 316"/>
                <a:gd name="T11" fmla="*/ 71 h 71"/>
                <a:gd name="T12" fmla="*/ 316 w 316"/>
                <a:gd name="T13" fmla="*/ 42 h 71"/>
                <a:gd name="T14" fmla="*/ 316 w 316"/>
                <a:gd name="T15" fmla="*/ 29 h 71"/>
                <a:gd name="T16" fmla="*/ 287 w 316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1">
                  <a:moveTo>
                    <a:pt x="28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303" y="71"/>
                    <a:pt x="316" y="58"/>
                    <a:pt x="316" y="42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6" y="13"/>
                    <a:pt x="303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9223375" y="3131686"/>
              <a:ext cx="331788" cy="121523"/>
            </a:xfrm>
            <a:custGeom>
              <a:avLst/>
              <a:gdLst>
                <a:gd name="T0" fmla="*/ 155 w 184"/>
                <a:gd name="T1" fmla="*/ 0 h 71"/>
                <a:gd name="T2" fmla="*/ 29 w 184"/>
                <a:gd name="T3" fmla="*/ 0 h 71"/>
                <a:gd name="T4" fmla="*/ 0 w 184"/>
                <a:gd name="T5" fmla="*/ 29 h 71"/>
                <a:gd name="T6" fmla="*/ 0 w 184"/>
                <a:gd name="T7" fmla="*/ 42 h 71"/>
                <a:gd name="T8" fmla="*/ 29 w 184"/>
                <a:gd name="T9" fmla="*/ 71 h 71"/>
                <a:gd name="T10" fmla="*/ 155 w 184"/>
                <a:gd name="T11" fmla="*/ 71 h 71"/>
                <a:gd name="T12" fmla="*/ 184 w 184"/>
                <a:gd name="T13" fmla="*/ 42 h 71"/>
                <a:gd name="T14" fmla="*/ 184 w 184"/>
                <a:gd name="T15" fmla="*/ 29 h 71"/>
                <a:gd name="T16" fmla="*/ 155 w 184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71">
                  <a:moveTo>
                    <a:pt x="15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1" y="71"/>
                    <a:pt x="184" y="58"/>
                    <a:pt x="184" y="42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4" y="13"/>
                    <a:pt x="17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8575675" y="857250"/>
              <a:ext cx="1631950" cy="2503488"/>
            </a:xfrm>
            <a:custGeom>
              <a:avLst/>
              <a:gdLst>
                <a:gd name="T0" fmla="*/ 774 w 906"/>
                <a:gd name="T1" fmla="*/ 136 h 1391"/>
                <a:gd name="T2" fmla="*/ 482 w 906"/>
                <a:gd name="T3" fmla="*/ 1 h 1391"/>
                <a:gd name="T4" fmla="*/ 481 w 906"/>
                <a:gd name="T5" fmla="*/ 1 h 1391"/>
                <a:gd name="T6" fmla="*/ 425 w 906"/>
                <a:gd name="T7" fmla="*/ 1 h 1391"/>
                <a:gd name="T8" fmla="*/ 424 w 906"/>
                <a:gd name="T9" fmla="*/ 1 h 1391"/>
                <a:gd name="T10" fmla="*/ 132 w 906"/>
                <a:gd name="T11" fmla="*/ 136 h 1391"/>
                <a:gd name="T12" fmla="*/ 52 w 906"/>
                <a:gd name="T13" fmla="*/ 671 h 1391"/>
                <a:gd name="T14" fmla="*/ 221 w 906"/>
                <a:gd name="T15" fmla="*/ 915 h 1391"/>
                <a:gd name="T16" fmla="*/ 216 w 906"/>
                <a:gd name="T17" fmla="*/ 1060 h 1391"/>
                <a:gd name="T18" fmla="*/ 221 w 906"/>
                <a:gd name="T19" fmla="*/ 1105 h 1391"/>
                <a:gd name="T20" fmla="*/ 216 w 906"/>
                <a:gd name="T21" fmla="*/ 1149 h 1391"/>
                <a:gd name="T22" fmla="*/ 232 w 906"/>
                <a:gd name="T23" fmla="*/ 1212 h 1391"/>
                <a:gd name="T24" fmla="*/ 299 w 906"/>
                <a:gd name="T25" fmla="*/ 1313 h 1391"/>
                <a:gd name="T26" fmla="*/ 516 w 906"/>
                <a:gd name="T27" fmla="*/ 1391 h 1391"/>
                <a:gd name="T28" fmla="*/ 673 w 906"/>
                <a:gd name="T29" fmla="*/ 1225 h 1391"/>
                <a:gd name="T30" fmla="*/ 673 w 906"/>
                <a:gd name="T31" fmla="*/ 1203 h 1391"/>
                <a:gd name="T32" fmla="*/ 690 w 906"/>
                <a:gd name="T33" fmla="*/ 1136 h 1391"/>
                <a:gd name="T34" fmla="*/ 690 w 906"/>
                <a:gd name="T35" fmla="*/ 1074 h 1391"/>
                <a:gd name="T36" fmla="*/ 678 w 906"/>
                <a:gd name="T37" fmla="*/ 1015 h 1391"/>
                <a:gd name="T38" fmla="*/ 754 w 906"/>
                <a:gd name="T39" fmla="*/ 801 h 1391"/>
                <a:gd name="T40" fmla="*/ 903 w 906"/>
                <a:gd name="T41" fmla="*/ 457 h 1391"/>
                <a:gd name="T42" fmla="*/ 728 w 906"/>
                <a:gd name="T43" fmla="*/ 775 h 1391"/>
                <a:gd name="T44" fmla="*/ 639 w 906"/>
                <a:gd name="T45" fmla="*/ 1024 h 1391"/>
                <a:gd name="T46" fmla="*/ 653 w 906"/>
                <a:gd name="T47" fmla="*/ 1074 h 1391"/>
                <a:gd name="T48" fmla="*/ 653 w 906"/>
                <a:gd name="T49" fmla="*/ 1136 h 1391"/>
                <a:gd name="T50" fmla="*/ 633 w 906"/>
                <a:gd name="T51" fmla="*/ 1192 h 1391"/>
                <a:gd name="T52" fmla="*/ 636 w 906"/>
                <a:gd name="T53" fmla="*/ 1225 h 1391"/>
                <a:gd name="T54" fmla="*/ 570 w 906"/>
                <a:gd name="T55" fmla="*/ 1280 h 1391"/>
                <a:gd name="T56" fmla="*/ 571 w 906"/>
                <a:gd name="T57" fmla="*/ 1299 h 1391"/>
                <a:gd name="T58" fmla="*/ 390 w 906"/>
                <a:gd name="T59" fmla="*/ 1354 h 1391"/>
                <a:gd name="T60" fmla="*/ 335 w 906"/>
                <a:gd name="T61" fmla="*/ 1286 h 1391"/>
                <a:gd name="T62" fmla="*/ 324 w 906"/>
                <a:gd name="T63" fmla="*/ 1280 h 1391"/>
                <a:gd name="T64" fmla="*/ 269 w 906"/>
                <a:gd name="T65" fmla="*/ 1212 h 1391"/>
                <a:gd name="T66" fmla="*/ 253 w 906"/>
                <a:gd name="T67" fmla="*/ 1149 h 1391"/>
                <a:gd name="T68" fmla="*/ 263 w 906"/>
                <a:gd name="T69" fmla="*/ 1105 h 1391"/>
                <a:gd name="T70" fmla="*/ 253 w 906"/>
                <a:gd name="T71" fmla="*/ 1060 h 1391"/>
                <a:gd name="T72" fmla="*/ 258 w 906"/>
                <a:gd name="T73" fmla="*/ 913 h 1391"/>
                <a:gd name="T74" fmla="*/ 85 w 906"/>
                <a:gd name="T75" fmla="*/ 655 h 1391"/>
                <a:gd name="T76" fmla="*/ 158 w 906"/>
                <a:gd name="T77" fmla="*/ 161 h 1391"/>
                <a:gd name="T78" fmla="*/ 453 w 906"/>
                <a:gd name="T79" fmla="*/ 37 h 1391"/>
                <a:gd name="T80" fmla="*/ 747 w 906"/>
                <a:gd name="T81" fmla="*/ 161 h 1391"/>
                <a:gd name="T82" fmla="*/ 820 w 906"/>
                <a:gd name="T83" fmla="*/ 65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6" h="1391">
                  <a:moveTo>
                    <a:pt x="903" y="457"/>
                  </a:moveTo>
                  <a:cubicBezTo>
                    <a:pt x="903" y="335"/>
                    <a:pt x="857" y="221"/>
                    <a:pt x="774" y="136"/>
                  </a:cubicBezTo>
                  <a:cubicBezTo>
                    <a:pt x="735" y="96"/>
                    <a:pt x="690" y="64"/>
                    <a:pt x="640" y="41"/>
                  </a:cubicBezTo>
                  <a:cubicBezTo>
                    <a:pt x="590" y="18"/>
                    <a:pt x="537" y="5"/>
                    <a:pt x="482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79" y="1"/>
                    <a:pt x="461" y="0"/>
                    <a:pt x="453" y="0"/>
                  </a:cubicBezTo>
                  <a:cubicBezTo>
                    <a:pt x="444" y="0"/>
                    <a:pt x="427" y="1"/>
                    <a:pt x="425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368" y="5"/>
                    <a:pt x="315" y="18"/>
                    <a:pt x="265" y="41"/>
                  </a:cubicBezTo>
                  <a:cubicBezTo>
                    <a:pt x="215" y="64"/>
                    <a:pt x="171" y="96"/>
                    <a:pt x="132" y="136"/>
                  </a:cubicBezTo>
                  <a:cubicBezTo>
                    <a:pt x="49" y="221"/>
                    <a:pt x="3" y="335"/>
                    <a:pt x="2" y="457"/>
                  </a:cubicBezTo>
                  <a:cubicBezTo>
                    <a:pt x="1" y="477"/>
                    <a:pt x="0" y="567"/>
                    <a:pt x="52" y="671"/>
                  </a:cubicBezTo>
                  <a:cubicBezTo>
                    <a:pt x="80" y="729"/>
                    <a:pt x="120" y="769"/>
                    <a:pt x="152" y="801"/>
                  </a:cubicBezTo>
                  <a:cubicBezTo>
                    <a:pt x="193" y="842"/>
                    <a:pt x="218" y="867"/>
                    <a:pt x="221" y="915"/>
                  </a:cubicBezTo>
                  <a:cubicBezTo>
                    <a:pt x="221" y="927"/>
                    <a:pt x="224" y="981"/>
                    <a:pt x="228" y="1015"/>
                  </a:cubicBezTo>
                  <a:cubicBezTo>
                    <a:pt x="220" y="1029"/>
                    <a:pt x="216" y="1044"/>
                    <a:pt x="216" y="1060"/>
                  </a:cubicBezTo>
                  <a:cubicBezTo>
                    <a:pt x="216" y="1074"/>
                    <a:pt x="216" y="1074"/>
                    <a:pt x="216" y="1074"/>
                  </a:cubicBezTo>
                  <a:cubicBezTo>
                    <a:pt x="216" y="1084"/>
                    <a:pt x="218" y="1095"/>
                    <a:pt x="221" y="1105"/>
                  </a:cubicBezTo>
                  <a:cubicBezTo>
                    <a:pt x="218" y="1115"/>
                    <a:pt x="216" y="1125"/>
                    <a:pt x="216" y="1136"/>
                  </a:cubicBezTo>
                  <a:cubicBezTo>
                    <a:pt x="216" y="1149"/>
                    <a:pt x="216" y="1149"/>
                    <a:pt x="216" y="1149"/>
                  </a:cubicBezTo>
                  <a:cubicBezTo>
                    <a:pt x="216" y="1169"/>
                    <a:pt x="222" y="1187"/>
                    <a:pt x="233" y="1203"/>
                  </a:cubicBezTo>
                  <a:cubicBezTo>
                    <a:pt x="232" y="1206"/>
                    <a:pt x="232" y="1209"/>
                    <a:pt x="232" y="1212"/>
                  </a:cubicBezTo>
                  <a:cubicBezTo>
                    <a:pt x="232" y="1225"/>
                    <a:pt x="232" y="1225"/>
                    <a:pt x="232" y="1225"/>
                  </a:cubicBezTo>
                  <a:cubicBezTo>
                    <a:pt x="232" y="1267"/>
                    <a:pt x="261" y="1303"/>
                    <a:pt x="299" y="1313"/>
                  </a:cubicBezTo>
                  <a:cubicBezTo>
                    <a:pt x="306" y="1357"/>
                    <a:pt x="344" y="1391"/>
                    <a:pt x="390" y="1391"/>
                  </a:cubicBezTo>
                  <a:cubicBezTo>
                    <a:pt x="516" y="1391"/>
                    <a:pt x="516" y="1391"/>
                    <a:pt x="516" y="1391"/>
                  </a:cubicBezTo>
                  <a:cubicBezTo>
                    <a:pt x="562" y="1391"/>
                    <a:pt x="600" y="1357"/>
                    <a:pt x="606" y="1313"/>
                  </a:cubicBezTo>
                  <a:cubicBezTo>
                    <a:pt x="645" y="1303"/>
                    <a:pt x="673" y="1267"/>
                    <a:pt x="673" y="1225"/>
                  </a:cubicBezTo>
                  <a:cubicBezTo>
                    <a:pt x="673" y="1212"/>
                    <a:pt x="673" y="1212"/>
                    <a:pt x="673" y="1212"/>
                  </a:cubicBezTo>
                  <a:cubicBezTo>
                    <a:pt x="673" y="1209"/>
                    <a:pt x="673" y="1206"/>
                    <a:pt x="673" y="1203"/>
                  </a:cubicBezTo>
                  <a:cubicBezTo>
                    <a:pt x="684" y="1187"/>
                    <a:pt x="690" y="1169"/>
                    <a:pt x="690" y="1149"/>
                  </a:cubicBezTo>
                  <a:cubicBezTo>
                    <a:pt x="690" y="1136"/>
                    <a:pt x="690" y="1136"/>
                    <a:pt x="690" y="1136"/>
                  </a:cubicBezTo>
                  <a:cubicBezTo>
                    <a:pt x="690" y="1125"/>
                    <a:pt x="688" y="1115"/>
                    <a:pt x="684" y="1105"/>
                  </a:cubicBezTo>
                  <a:cubicBezTo>
                    <a:pt x="688" y="1095"/>
                    <a:pt x="690" y="1084"/>
                    <a:pt x="690" y="1074"/>
                  </a:cubicBezTo>
                  <a:cubicBezTo>
                    <a:pt x="690" y="1060"/>
                    <a:pt x="690" y="1060"/>
                    <a:pt x="690" y="1060"/>
                  </a:cubicBezTo>
                  <a:cubicBezTo>
                    <a:pt x="690" y="1044"/>
                    <a:pt x="686" y="1029"/>
                    <a:pt x="678" y="1015"/>
                  </a:cubicBezTo>
                  <a:cubicBezTo>
                    <a:pt x="681" y="981"/>
                    <a:pt x="684" y="927"/>
                    <a:pt x="685" y="915"/>
                  </a:cubicBezTo>
                  <a:cubicBezTo>
                    <a:pt x="687" y="867"/>
                    <a:pt x="712" y="842"/>
                    <a:pt x="754" y="801"/>
                  </a:cubicBezTo>
                  <a:cubicBezTo>
                    <a:pt x="786" y="769"/>
                    <a:pt x="826" y="729"/>
                    <a:pt x="853" y="671"/>
                  </a:cubicBezTo>
                  <a:cubicBezTo>
                    <a:pt x="906" y="567"/>
                    <a:pt x="904" y="477"/>
                    <a:pt x="903" y="457"/>
                  </a:cubicBezTo>
                  <a:close/>
                  <a:moveTo>
                    <a:pt x="820" y="655"/>
                  </a:moveTo>
                  <a:cubicBezTo>
                    <a:pt x="795" y="708"/>
                    <a:pt x="759" y="743"/>
                    <a:pt x="728" y="775"/>
                  </a:cubicBezTo>
                  <a:cubicBezTo>
                    <a:pt x="685" y="817"/>
                    <a:pt x="651" y="850"/>
                    <a:pt x="648" y="913"/>
                  </a:cubicBezTo>
                  <a:cubicBezTo>
                    <a:pt x="648" y="922"/>
                    <a:pt x="644" y="996"/>
                    <a:pt x="639" y="1024"/>
                  </a:cubicBezTo>
                  <a:cubicBezTo>
                    <a:pt x="648" y="1034"/>
                    <a:pt x="653" y="1047"/>
                    <a:pt x="653" y="1060"/>
                  </a:cubicBezTo>
                  <a:cubicBezTo>
                    <a:pt x="653" y="1074"/>
                    <a:pt x="653" y="1074"/>
                    <a:pt x="653" y="1074"/>
                  </a:cubicBezTo>
                  <a:cubicBezTo>
                    <a:pt x="653" y="1085"/>
                    <a:pt x="649" y="1096"/>
                    <a:pt x="643" y="1105"/>
                  </a:cubicBezTo>
                  <a:cubicBezTo>
                    <a:pt x="649" y="1114"/>
                    <a:pt x="653" y="1125"/>
                    <a:pt x="653" y="1136"/>
                  </a:cubicBezTo>
                  <a:cubicBezTo>
                    <a:pt x="653" y="1149"/>
                    <a:pt x="653" y="1149"/>
                    <a:pt x="653" y="1149"/>
                  </a:cubicBezTo>
                  <a:cubicBezTo>
                    <a:pt x="653" y="1167"/>
                    <a:pt x="645" y="1182"/>
                    <a:pt x="633" y="1192"/>
                  </a:cubicBezTo>
                  <a:cubicBezTo>
                    <a:pt x="635" y="1198"/>
                    <a:pt x="636" y="1205"/>
                    <a:pt x="636" y="1212"/>
                  </a:cubicBezTo>
                  <a:cubicBezTo>
                    <a:pt x="636" y="1225"/>
                    <a:pt x="636" y="1225"/>
                    <a:pt x="636" y="1225"/>
                  </a:cubicBezTo>
                  <a:cubicBezTo>
                    <a:pt x="636" y="1255"/>
                    <a:pt x="612" y="1280"/>
                    <a:pt x="582" y="1280"/>
                  </a:cubicBezTo>
                  <a:cubicBezTo>
                    <a:pt x="570" y="1280"/>
                    <a:pt x="570" y="1280"/>
                    <a:pt x="570" y="1280"/>
                  </a:cubicBezTo>
                  <a:cubicBezTo>
                    <a:pt x="570" y="1282"/>
                    <a:pt x="571" y="1284"/>
                    <a:pt x="571" y="1286"/>
                  </a:cubicBezTo>
                  <a:cubicBezTo>
                    <a:pt x="571" y="1299"/>
                    <a:pt x="571" y="1299"/>
                    <a:pt x="571" y="1299"/>
                  </a:cubicBezTo>
                  <a:cubicBezTo>
                    <a:pt x="571" y="1329"/>
                    <a:pt x="546" y="1354"/>
                    <a:pt x="516" y="1354"/>
                  </a:cubicBezTo>
                  <a:cubicBezTo>
                    <a:pt x="390" y="1354"/>
                    <a:pt x="390" y="1354"/>
                    <a:pt x="390" y="1354"/>
                  </a:cubicBezTo>
                  <a:cubicBezTo>
                    <a:pt x="360" y="1354"/>
                    <a:pt x="335" y="1329"/>
                    <a:pt x="335" y="1299"/>
                  </a:cubicBezTo>
                  <a:cubicBezTo>
                    <a:pt x="335" y="1286"/>
                    <a:pt x="335" y="1286"/>
                    <a:pt x="335" y="1286"/>
                  </a:cubicBezTo>
                  <a:cubicBezTo>
                    <a:pt x="335" y="1284"/>
                    <a:pt x="335" y="1282"/>
                    <a:pt x="335" y="1280"/>
                  </a:cubicBezTo>
                  <a:cubicBezTo>
                    <a:pt x="324" y="1280"/>
                    <a:pt x="324" y="1280"/>
                    <a:pt x="324" y="1280"/>
                  </a:cubicBezTo>
                  <a:cubicBezTo>
                    <a:pt x="294" y="1280"/>
                    <a:pt x="269" y="1255"/>
                    <a:pt x="269" y="1225"/>
                  </a:cubicBezTo>
                  <a:cubicBezTo>
                    <a:pt x="269" y="1212"/>
                    <a:pt x="269" y="1212"/>
                    <a:pt x="269" y="1212"/>
                  </a:cubicBezTo>
                  <a:cubicBezTo>
                    <a:pt x="269" y="1205"/>
                    <a:pt x="270" y="1198"/>
                    <a:pt x="273" y="1192"/>
                  </a:cubicBezTo>
                  <a:cubicBezTo>
                    <a:pt x="261" y="1182"/>
                    <a:pt x="253" y="1167"/>
                    <a:pt x="253" y="1149"/>
                  </a:cubicBezTo>
                  <a:cubicBezTo>
                    <a:pt x="253" y="1136"/>
                    <a:pt x="253" y="1136"/>
                    <a:pt x="253" y="1136"/>
                  </a:cubicBezTo>
                  <a:cubicBezTo>
                    <a:pt x="253" y="1125"/>
                    <a:pt x="256" y="1114"/>
                    <a:pt x="263" y="1105"/>
                  </a:cubicBezTo>
                  <a:cubicBezTo>
                    <a:pt x="256" y="1096"/>
                    <a:pt x="253" y="1085"/>
                    <a:pt x="253" y="1074"/>
                  </a:cubicBezTo>
                  <a:cubicBezTo>
                    <a:pt x="253" y="1060"/>
                    <a:pt x="253" y="1060"/>
                    <a:pt x="253" y="1060"/>
                  </a:cubicBezTo>
                  <a:cubicBezTo>
                    <a:pt x="253" y="1047"/>
                    <a:pt x="258" y="1034"/>
                    <a:pt x="266" y="1024"/>
                  </a:cubicBezTo>
                  <a:cubicBezTo>
                    <a:pt x="262" y="996"/>
                    <a:pt x="258" y="922"/>
                    <a:pt x="258" y="913"/>
                  </a:cubicBezTo>
                  <a:cubicBezTo>
                    <a:pt x="254" y="850"/>
                    <a:pt x="220" y="817"/>
                    <a:pt x="178" y="775"/>
                  </a:cubicBezTo>
                  <a:cubicBezTo>
                    <a:pt x="146" y="743"/>
                    <a:pt x="110" y="708"/>
                    <a:pt x="85" y="655"/>
                  </a:cubicBezTo>
                  <a:cubicBezTo>
                    <a:pt x="35" y="555"/>
                    <a:pt x="39" y="470"/>
                    <a:pt x="39" y="458"/>
                  </a:cubicBezTo>
                  <a:cubicBezTo>
                    <a:pt x="40" y="346"/>
                    <a:pt x="82" y="240"/>
                    <a:pt x="158" y="161"/>
                  </a:cubicBezTo>
                  <a:cubicBezTo>
                    <a:pt x="230" y="88"/>
                    <a:pt x="324" y="45"/>
                    <a:pt x="426" y="38"/>
                  </a:cubicBezTo>
                  <a:cubicBezTo>
                    <a:pt x="426" y="38"/>
                    <a:pt x="445" y="37"/>
                    <a:pt x="453" y="37"/>
                  </a:cubicBezTo>
                  <a:cubicBezTo>
                    <a:pt x="461" y="37"/>
                    <a:pt x="479" y="38"/>
                    <a:pt x="479" y="38"/>
                  </a:cubicBezTo>
                  <a:cubicBezTo>
                    <a:pt x="581" y="45"/>
                    <a:pt x="676" y="88"/>
                    <a:pt x="747" y="161"/>
                  </a:cubicBezTo>
                  <a:cubicBezTo>
                    <a:pt x="824" y="240"/>
                    <a:pt x="866" y="346"/>
                    <a:pt x="866" y="458"/>
                  </a:cubicBezTo>
                  <a:cubicBezTo>
                    <a:pt x="867" y="470"/>
                    <a:pt x="871" y="555"/>
                    <a:pt x="820" y="6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9163050" y="1166813"/>
              <a:ext cx="755650" cy="754063"/>
            </a:xfrm>
            <a:custGeom>
              <a:avLst/>
              <a:gdLst>
                <a:gd name="T0" fmla="*/ 392 w 420"/>
                <a:gd name="T1" fmla="*/ 182 h 419"/>
                <a:gd name="T2" fmla="*/ 384 w 420"/>
                <a:gd name="T3" fmla="*/ 150 h 419"/>
                <a:gd name="T4" fmla="*/ 371 w 420"/>
                <a:gd name="T5" fmla="*/ 120 h 419"/>
                <a:gd name="T6" fmla="*/ 352 w 420"/>
                <a:gd name="T7" fmla="*/ 93 h 419"/>
                <a:gd name="T8" fmla="*/ 329 w 420"/>
                <a:gd name="T9" fmla="*/ 69 h 419"/>
                <a:gd name="T10" fmla="*/ 302 w 420"/>
                <a:gd name="T11" fmla="*/ 50 h 419"/>
                <a:gd name="T12" fmla="*/ 272 w 420"/>
                <a:gd name="T13" fmla="*/ 36 h 419"/>
                <a:gd name="T14" fmla="*/ 240 w 420"/>
                <a:gd name="T15" fmla="*/ 28 h 419"/>
                <a:gd name="T16" fmla="*/ 207 w 420"/>
                <a:gd name="T17" fmla="*/ 26 h 419"/>
                <a:gd name="T18" fmla="*/ 175 w 420"/>
                <a:gd name="T19" fmla="*/ 29 h 419"/>
                <a:gd name="T20" fmla="*/ 143 w 420"/>
                <a:gd name="T21" fmla="*/ 38 h 419"/>
                <a:gd name="T22" fmla="*/ 103 w 420"/>
                <a:gd name="T23" fmla="*/ 29 h 419"/>
                <a:gd name="T24" fmla="*/ 73 w 420"/>
                <a:gd name="T25" fmla="*/ 51 h 419"/>
                <a:gd name="T26" fmla="*/ 47 w 420"/>
                <a:gd name="T27" fmla="*/ 78 h 419"/>
                <a:gd name="T28" fmla="*/ 26 w 420"/>
                <a:gd name="T29" fmla="*/ 109 h 419"/>
                <a:gd name="T30" fmla="*/ 11 w 420"/>
                <a:gd name="T31" fmla="*/ 144 h 419"/>
                <a:gd name="T32" fmla="*/ 3 w 420"/>
                <a:gd name="T33" fmla="*/ 180 h 419"/>
                <a:gd name="T34" fmla="*/ 1 w 420"/>
                <a:gd name="T35" fmla="*/ 218 h 419"/>
                <a:gd name="T36" fmla="*/ 5 w 420"/>
                <a:gd name="T37" fmla="*/ 255 h 419"/>
                <a:gd name="T38" fmla="*/ 17 w 420"/>
                <a:gd name="T39" fmla="*/ 291 h 419"/>
                <a:gd name="T40" fmla="*/ 34 w 420"/>
                <a:gd name="T41" fmla="*/ 324 h 419"/>
                <a:gd name="T42" fmla="*/ 58 w 420"/>
                <a:gd name="T43" fmla="*/ 353 h 419"/>
                <a:gd name="T44" fmla="*/ 86 w 420"/>
                <a:gd name="T45" fmla="*/ 378 h 419"/>
                <a:gd name="T46" fmla="*/ 118 w 420"/>
                <a:gd name="T47" fmla="*/ 398 h 419"/>
                <a:gd name="T48" fmla="*/ 153 w 420"/>
                <a:gd name="T49" fmla="*/ 411 h 419"/>
                <a:gd name="T50" fmla="*/ 190 w 420"/>
                <a:gd name="T51" fmla="*/ 418 h 419"/>
                <a:gd name="T52" fmla="*/ 228 w 420"/>
                <a:gd name="T53" fmla="*/ 419 h 419"/>
                <a:gd name="T54" fmla="*/ 265 w 420"/>
                <a:gd name="T55" fmla="*/ 412 h 419"/>
                <a:gd name="T56" fmla="*/ 294 w 420"/>
                <a:gd name="T57" fmla="*/ 402 h 419"/>
                <a:gd name="T58" fmla="*/ 319 w 420"/>
                <a:gd name="T59" fmla="*/ 389 h 419"/>
                <a:gd name="T60" fmla="*/ 349 w 420"/>
                <a:gd name="T61" fmla="*/ 366 h 419"/>
                <a:gd name="T62" fmla="*/ 375 w 420"/>
                <a:gd name="T63" fmla="*/ 339 h 419"/>
                <a:gd name="T64" fmla="*/ 396 w 420"/>
                <a:gd name="T65" fmla="*/ 307 h 419"/>
                <a:gd name="T66" fmla="*/ 410 w 420"/>
                <a:gd name="T67" fmla="*/ 273 h 419"/>
                <a:gd name="T68" fmla="*/ 418 w 420"/>
                <a:gd name="T69" fmla="*/ 236 h 419"/>
                <a:gd name="T70" fmla="*/ 363 w 420"/>
                <a:gd name="T71" fmla="*/ 140 h 419"/>
                <a:gd name="T72" fmla="*/ 363 w 420"/>
                <a:gd name="T73" fmla="*/ 140 h 419"/>
                <a:gd name="T74" fmla="*/ 216 w 420"/>
                <a:gd name="T75" fmla="*/ 178 h 419"/>
                <a:gd name="T76" fmla="*/ 204 w 420"/>
                <a:gd name="T77" fmla="*/ 195 h 419"/>
                <a:gd name="T78" fmla="*/ 211 w 420"/>
                <a:gd name="T79" fmla="*/ 178 h 419"/>
                <a:gd name="T80" fmla="*/ 141 w 420"/>
                <a:gd name="T81" fmla="*/ 57 h 419"/>
                <a:gd name="T82" fmla="*/ 141 w 420"/>
                <a:gd name="T83" fmla="*/ 57 h 419"/>
                <a:gd name="T84" fmla="*/ 44 w 420"/>
                <a:gd name="T85" fmla="*/ 189 h 419"/>
                <a:gd name="T86" fmla="*/ 180 w 420"/>
                <a:gd name="T87" fmla="*/ 220 h 419"/>
                <a:gd name="T88" fmla="*/ 182 w 420"/>
                <a:gd name="T89" fmla="*/ 225 h 419"/>
                <a:gd name="T90" fmla="*/ 189 w 420"/>
                <a:gd name="T91" fmla="*/ 376 h 419"/>
                <a:gd name="T92" fmla="*/ 189 w 420"/>
                <a:gd name="T93" fmla="*/ 376 h 419"/>
                <a:gd name="T94" fmla="*/ 275 w 420"/>
                <a:gd name="T95" fmla="*/ 364 h 419"/>
                <a:gd name="T96" fmla="*/ 235 w 420"/>
                <a:gd name="T97" fmla="*/ 230 h 419"/>
                <a:gd name="T98" fmla="*/ 237 w 420"/>
                <a:gd name="T99" fmla="*/ 227 h 419"/>
                <a:gd name="T100" fmla="*/ 377 w 420"/>
                <a:gd name="T101" fmla="*/ 226 h 419"/>
                <a:gd name="T102" fmla="*/ 377 w 420"/>
                <a:gd name="T103" fmla="*/ 22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419">
                  <a:moveTo>
                    <a:pt x="394" y="203"/>
                  </a:moveTo>
                  <a:cubicBezTo>
                    <a:pt x="420" y="198"/>
                    <a:pt x="420" y="198"/>
                    <a:pt x="420" y="198"/>
                  </a:cubicBezTo>
                  <a:cubicBezTo>
                    <a:pt x="419" y="193"/>
                    <a:pt x="419" y="187"/>
                    <a:pt x="418" y="182"/>
                  </a:cubicBezTo>
                  <a:cubicBezTo>
                    <a:pt x="392" y="182"/>
                    <a:pt x="392" y="182"/>
                    <a:pt x="392" y="182"/>
                  </a:cubicBezTo>
                  <a:cubicBezTo>
                    <a:pt x="392" y="178"/>
                    <a:pt x="391" y="174"/>
                    <a:pt x="390" y="170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3" y="156"/>
                    <a:pt x="412" y="150"/>
                    <a:pt x="410" y="145"/>
                  </a:cubicBezTo>
                  <a:cubicBezTo>
                    <a:pt x="384" y="150"/>
                    <a:pt x="384" y="150"/>
                    <a:pt x="384" y="150"/>
                  </a:cubicBezTo>
                  <a:cubicBezTo>
                    <a:pt x="383" y="146"/>
                    <a:pt x="381" y="142"/>
                    <a:pt x="380" y="139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400" y="120"/>
                    <a:pt x="398" y="115"/>
                    <a:pt x="395" y="111"/>
                  </a:cubicBezTo>
                  <a:cubicBezTo>
                    <a:pt x="371" y="120"/>
                    <a:pt x="371" y="120"/>
                    <a:pt x="371" y="120"/>
                  </a:cubicBezTo>
                  <a:cubicBezTo>
                    <a:pt x="369" y="116"/>
                    <a:pt x="367" y="113"/>
                    <a:pt x="365" y="109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1" y="88"/>
                    <a:pt x="378" y="83"/>
                    <a:pt x="374" y="79"/>
                  </a:cubicBezTo>
                  <a:cubicBezTo>
                    <a:pt x="352" y="93"/>
                    <a:pt x="352" y="93"/>
                    <a:pt x="352" y="93"/>
                  </a:cubicBezTo>
                  <a:cubicBezTo>
                    <a:pt x="350" y="89"/>
                    <a:pt x="347" y="86"/>
                    <a:pt x="344" y="83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7" y="59"/>
                    <a:pt x="353" y="55"/>
                    <a:pt x="349" y="52"/>
                  </a:cubicBezTo>
                  <a:cubicBezTo>
                    <a:pt x="329" y="69"/>
                    <a:pt x="329" y="69"/>
                    <a:pt x="329" y="69"/>
                  </a:cubicBezTo>
                  <a:cubicBezTo>
                    <a:pt x="326" y="66"/>
                    <a:pt x="323" y="64"/>
                    <a:pt x="320" y="62"/>
                  </a:cubicBezTo>
                  <a:cubicBezTo>
                    <a:pt x="332" y="39"/>
                    <a:pt x="332" y="39"/>
                    <a:pt x="332" y="39"/>
                  </a:cubicBezTo>
                  <a:cubicBezTo>
                    <a:pt x="327" y="36"/>
                    <a:pt x="323" y="33"/>
                    <a:pt x="318" y="30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299" y="48"/>
                    <a:pt x="295" y="46"/>
                    <a:pt x="291" y="44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4" y="17"/>
                    <a:pt x="289" y="15"/>
                    <a:pt x="284" y="13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68" y="35"/>
                    <a:pt x="265" y="34"/>
                    <a:pt x="261" y="33"/>
                  </a:cubicBezTo>
                  <a:cubicBezTo>
                    <a:pt x="264" y="7"/>
                    <a:pt x="264" y="7"/>
                    <a:pt x="264" y="7"/>
                  </a:cubicBezTo>
                  <a:cubicBezTo>
                    <a:pt x="259" y="5"/>
                    <a:pt x="254" y="4"/>
                    <a:pt x="248" y="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6" y="27"/>
                    <a:pt x="232" y="27"/>
                    <a:pt x="228" y="26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2" y="0"/>
                    <a:pt x="216" y="0"/>
                    <a:pt x="211" y="0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3" y="26"/>
                    <a:pt x="199" y="26"/>
                    <a:pt x="195" y="26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4" y="1"/>
                    <a:pt x="179" y="2"/>
                    <a:pt x="173" y="3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71" y="30"/>
                    <a:pt x="167" y="31"/>
                    <a:pt x="163" y="32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48" y="9"/>
                    <a:pt x="142" y="11"/>
                    <a:pt x="137" y="1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1" y="39"/>
                    <a:pt x="139" y="40"/>
                    <a:pt x="136" y="41"/>
                  </a:cubicBezTo>
                  <a:cubicBezTo>
                    <a:pt x="135" y="42"/>
                    <a:pt x="134" y="42"/>
                    <a:pt x="132" y="43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3" y="24"/>
                    <a:pt x="108" y="26"/>
                    <a:pt x="103" y="29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0" y="55"/>
                    <a:pt x="107" y="57"/>
                    <a:pt x="104" y="60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1" y="44"/>
                    <a:pt x="77" y="47"/>
                    <a:pt x="73" y="51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4" y="75"/>
                    <a:pt x="81" y="78"/>
                    <a:pt x="79" y="8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4" y="70"/>
                    <a:pt x="50" y="74"/>
                    <a:pt x="47" y="78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2" y="100"/>
                    <a:pt x="60" y="103"/>
                    <a:pt x="58" y="106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1" y="100"/>
                    <a:pt x="29" y="104"/>
                    <a:pt x="26" y="109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5" y="128"/>
                    <a:pt x="44" y="132"/>
                    <a:pt x="42" y="135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5" y="133"/>
                    <a:pt x="13" y="138"/>
                    <a:pt x="11" y="144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3" y="159"/>
                    <a:pt x="32" y="162"/>
                    <a:pt x="31" y="166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9"/>
                    <a:pt x="3" y="175"/>
                    <a:pt x="3" y="180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7" y="191"/>
                    <a:pt x="27" y="195"/>
                    <a:pt x="26" y="19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7"/>
                    <a:pt x="0" y="212"/>
                    <a:pt x="1" y="218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7" y="224"/>
                    <a:pt x="27" y="228"/>
                    <a:pt x="28" y="232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3" y="244"/>
                    <a:pt x="4" y="249"/>
                    <a:pt x="5" y="255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32" y="256"/>
                    <a:pt x="33" y="260"/>
                    <a:pt x="34" y="264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3" y="280"/>
                    <a:pt x="15" y="286"/>
                    <a:pt x="17" y="291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43" y="287"/>
                    <a:pt x="45" y="291"/>
                    <a:pt x="47" y="295"/>
                  </a:cubicBezTo>
                  <a:cubicBezTo>
                    <a:pt x="26" y="310"/>
                    <a:pt x="26" y="310"/>
                    <a:pt x="26" y="310"/>
                  </a:cubicBezTo>
                  <a:cubicBezTo>
                    <a:pt x="29" y="315"/>
                    <a:pt x="31" y="319"/>
                    <a:pt x="34" y="324"/>
                  </a:cubicBezTo>
                  <a:cubicBezTo>
                    <a:pt x="58" y="313"/>
                    <a:pt x="58" y="313"/>
                    <a:pt x="58" y="313"/>
                  </a:cubicBezTo>
                  <a:cubicBezTo>
                    <a:pt x="60" y="316"/>
                    <a:pt x="62" y="319"/>
                    <a:pt x="65" y="322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50" y="345"/>
                    <a:pt x="54" y="349"/>
                    <a:pt x="58" y="353"/>
                  </a:cubicBezTo>
                  <a:cubicBezTo>
                    <a:pt x="79" y="338"/>
                    <a:pt x="79" y="338"/>
                    <a:pt x="79" y="338"/>
                  </a:cubicBezTo>
                  <a:cubicBezTo>
                    <a:pt x="81" y="341"/>
                    <a:pt x="84" y="344"/>
                    <a:pt x="87" y="347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7" y="372"/>
                    <a:pt x="81" y="375"/>
                    <a:pt x="86" y="378"/>
                  </a:cubicBezTo>
                  <a:cubicBezTo>
                    <a:pt x="104" y="360"/>
                    <a:pt x="104" y="360"/>
                    <a:pt x="104" y="360"/>
                  </a:cubicBezTo>
                  <a:cubicBezTo>
                    <a:pt x="107" y="362"/>
                    <a:pt x="110" y="364"/>
                    <a:pt x="114" y="366"/>
                  </a:cubicBezTo>
                  <a:cubicBezTo>
                    <a:pt x="104" y="390"/>
                    <a:pt x="104" y="390"/>
                    <a:pt x="104" y="390"/>
                  </a:cubicBezTo>
                  <a:cubicBezTo>
                    <a:pt x="108" y="393"/>
                    <a:pt x="113" y="395"/>
                    <a:pt x="118" y="398"/>
                  </a:cubicBezTo>
                  <a:cubicBezTo>
                    <a:pt x="132" y="376"/>
                    <a:pt x="132" y="376"/>
                    <a:pt x="132" y="376"/>
                  </a:cubicBezTo>
                  <a:cubicBezTo>
                    <a:pt x="136" y="378"/>
                    <a:pt x="140" y="379"/>
                    <a:pt x="143" y="381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43" y="408"/>
                    <a:pt x="148" y="410"/>
                    <a:pt x="153" y="411"/>
                  </a:cubicBezTo>
                  <a:cubicBezTo>
                    <a:pt x="163" y="387"/>
                    <a:pt x="163" y="387"/>
                    <a:pt x="163" y="387"/>
                  </a:cubicBezTo>
                  <a:cubicBezTo>
                    <a:pt x="167" y="388"/>
                    <a:pt x="171" y="389"/>
                    <a:pt x="175" y="390"/>
                  </a:cubicBezTo>
                  <a:cubicBezTo>
                    <a:pt x="174" y="416"/>
                    <a:pt x="174" y="416"/>
                    <a:pt x="174" y="416"/>
                  </a:cubicBezTo>
                  <a:cubicBezTo>
                    <a:pt x="179" y="417"/>
                    <a:pt x="185" y="418"/>
                    <a:pt x="190" y="418"/>
                  </a:cubicBezTo>
                  <a:cubicBezTo>
                    <a:pt x="196" y="393"/>
                    <a:pt x="196" y="393"/>
                    <a:pt x="196" y="393"/>
                  </a:cubicBezTo>
                  <a:cubicBezTo>
                    <a:pt x="200" y="393"/>
                    <a:pt x="204" y="394"/>
                    <a:pt x="208" y="394"/>
                  </a:cubicBezTo>
                  <a:cubicBezTo>
                    <a:pt x="212" y="419"/>
                    <a:pt x="212" y="419"/>
                    <a:pt x="212" y="419"/>
                  </a:cubicBezTo>
                  <a:cubicBezTo>
                    <a:pt x="217" y="419"/>
                    <a:pt x="222" y="419"/>
                    <a:pt x="228" y="419"/>
                  </a:cubicBezTo>
                  <a:cubicBezTo>
                    <a:pt x="229" y="393"/>
                    <a:pt x="229" y="393"/>
                    <a:pt x="229" y="393"/>
                  </a:cubicBezTo>
                  <a:cubicBezTo>
                    <a:pt x="233" y="392"/>
                    <a:pt x="237" y="392"/>
                    <a:pt x="241" y="391"/>
                  </a:cubicBezTo>
                  <a:cubicBezTo>
                    <a:pt x="249" y="416"/>
                    <a:pt x="249" y="416"/>
                    <a:pt x="249" y="416"/>
                  </a:cubicBezTo>
                  <a:cubicBezTo>
                    <a:pt x="254" y="415"/>
                    <a:pt x="260" y="413"/>
                    <a:pt x="265" y="412"/>
                  </a:cubicBezTo>
                  <a:cubicBezTo>
                    <a:pt x="261" y="386"/>
                    <a:pt x="261" y="386"/>
                    <a:pt x="261" y="386"/>
                  </a:cubicBezTo>
                  <a:cubicBezTo>
                    <a:pt x="265" y="385"/>
                    <a:pt x="269" y="384"/>
                    <a:pt x="273" y="382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288" y="404"/>
                    <a:pt x="291" y="403"/>
                    <a:pt x="294" y="402"/>
                  </a:cubicBezTo>
                  <a:cubicBezTo>
                    <a:pt x="296" y="401"/>
                    <a:pt x="298" y="400"/>
                    <a:pt x="300" y="399"/>
                  </a:cubicBezTo>
                  <a:cubicBezTo>
                    <a:pt x="292" y="374"/>
                    <a:pt x="292" y="374"/>
                    <a:pt x="292" y="374"/>
                  </a:cubicBezTo>
                  <a:cubicBezTo>
                    <a:pt x="296" y="372"/>
                    <a:pt x="299" y="371"/>
                    <a:pt x="303" y="368"/>
                  </a:cubicBezTo>
                  <a:cubicBezTo>
                    <a:pt x="319" y="389"/>
                    <a:pt x="319" y="389"/>
                    <a:pt x="319" y="389"/>
                  </a:cubicBezTo>
                  <a:cubicBezTo>
                    <a:pt x="324" y="386"/>
                    <a:pt x="328" y="383"/>
                    <a:pt x="333" y="380"/>
                  </a:cubicBezTo>
                  <a:cubicBezTo>
                    <a:pt x="320" y="357"/>
                    <a:pt x="320" y="357"/>
                    <a:pt x="320" y="357"/>
                  </a:cubicBezTo>
                  <a:cubicBezTo>
                    <a:pt x="324" y="355"/>
                    <a:pt x="327" y="352"/>
                    <a:pt x="330" y="349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54" y="363"/>
                    <a:pt x="357" y="359"/>
                    <a:pt x="361" y="355"/>
                  </a:cubicBezTo>
                  <a:cubicBezTo>
                    <a:pt x="345" y="335"/>
                    <a:pt x="345" y="335"/>
                    <a:pt x="345" y="335"/>
                  </a:cubicBezTo>
                  <a:cubicBezTo>
                    <a:pt x="348" y="332"/>
                    <a:pt x="350" y="329"/>
                    <a:pt x="353" y="326"/>
                  </a:cubicBezTo>
                  <a:cubicBezTo>
                    <a:pt x="375" y="339"/>
                    <a:pt x="375" y="339"/>
                    <a:pt x="375" y="339"/>
                  </a:cubicBezTo>
                  <a:cubicBezTo>
                    <a:pt x="379" y="335"/>
                    <a:pt x="382" y="330"/>
                    <a:pt x="385" y="326"/>
                  </a:cubicBezTo>
                  <a:cubicBezTo>
                    <a:pt x="365" y="309"/>
                    <a:pt x="365" y="309"/>
                    <a:pt x="365" y="309"/>
                  </a:cubicBezTo>
                  <a:cubicBezTo>
                    <a:pt x="367" y="305"/>
                    <a:pt x="369" y="302"/>
                    <a:pt x="371" y="298"/>
                  </a:cubicBezTo>
                  <a:cubicBezTo>
                    <a:pt x="396" y="307"/>
                    <a:pt x="396" y="307"/>
                    <a:pt x="396" y="307"/>
                  </a:cubicBezTo>
                  <a:cubicBezTo>
                    <a:pt x="398" y="303"/>
                    <a:pt x="401" y="298"/>
                    <a:pt x="403" y="293"/>
                  </a:cubicBezTo>
                  <a:cubicBezTo>
                    <a:pt x="380" y="279"/>
                    <a:pt x="380" y="279"/>
                    <a:pt x="380" y="279"/>
                  </a:cubicBezTo>
                  <a:cubicBezTo>
                    <a:pt x="382" y="276"/>
                    <a:pt x="383" y="272"/>
                    <a:pt x="385" y="268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412" y="267"/>
                    <a:pt x="413" y="262"/>
                    <a:pt x="415" y="257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1" y="244"/>
                    <a:pt x="392" y="240"/>
                    <a:pt x="392" y="236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19" y="230"/>
                    <a:pt x="419" y="225"/>
                    <a:pt x="420" y="220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394" y="211"/>
                    <a:pt x="394" y="207"/>
                    <a:pt x="394" y="203"/>
                  </a:cubicBezTo>
                  <a:close/>
                  <a:moveTo>
                    <a:pt x="363" y="140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237" y="191"/>
                    <a:pt x="234" y="188"/>
                    <a:pt x="231" y="185"/>
                  </a:cubicBezTo>
                  <a:cubicBezTo>
                    <a:pt x="312" y="76"/>
                    <a:pt x="312" y="76"/>
                    <a:pt x="312" y="76"/>
                  </a:cubicBezTo>
                  <a:cubicBezTo>
                    <a:pt x="333" y="92"/>
                    <a:pt x="351" y="114"/>
                    <a:pt x="363" y="140"/>
                  </a:cubicBezTo>
                  <a:close/>
                  <a:moveTo>
                    <a:pt x="231" y="43"/>
                  </a:moveTo>
                  <a:cubicBezTo>
                    <a:pt x="259" y="47"/>
                    <a:pt x="285" y="57"/>
                    <a:pt x="308" y="73"/>
                  </a:cubicBezTo>
                  <a:cubicBezTo>
                    <a:pt x="227" y="183"/>
                    <a:pt x="227" y="183"/>
                    <a:pt x="227" y="183"/>
                  </a:cubicBezTo>
                  <a:cubicBezTo>
                    <a:pt x="224" y="181"/>
                    <a:pt x="220" y="179"/>
                    <a:pt x="216" y="178"/>
                  </a:cubicBezTo>
                  <a:lnTo>
                    <a:pt x="231" y="43"/>
                  </a:lnTo>
                  <a:close/>
                  <a:moveTo>
                    <a:pt x="217" y="224"/>
                  </a:moveTo>
                  <a:cubicBezTo>
                    <a:pt x="209" y="228"/>
                    <a:pt x="199" y="224"/>
                    <a:pt x="196" y="216"/>
                  </a:cubicBezTo>
                  <a:cubicBezTo>
                    <a:pt x="192" y="208"/>
                    <a:pt x="196" y="199"/>
                    <a:pt x="204" y="195"/>
                  </a:cubicBezTo>
                  <a:cubicBezTo>
                    <a:pt x="212" y="192"/>
                    <a:pt x="221" y="195"/>
                    <a:pt x="225" y="203"/>
                  </a:cubicBezTo>
                  <a:cubicBezTo>
                    <a:pt x="228" y="211"/>
                    <a:pt x="225" y="221"/>
                    <a:pt x="217" y="224"/>
                  </a:cubicBezTo>
                  <a:close/>
                  <a:moveTo>
                    <a:pt x="227" y="43"/>
                  </a:moveTo>
                  <a:cubicBezTo>
                    <a:pt x="211" y="178"/>
                    <a:pt x="211" y="178"/>
                    <a:pt x="211" y="178"/>
                  </a:cubicBezTo>
                  <a:cubicBezTo>
                    <a:pt x="208" y="178"/>
                    <a:pt x="204" y="178"/>
                    <a:pt x="200" y="18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72" y="44"/>
                    <a:pt x="200" y="40"/>
                    <a:pt x="227" y="43"/>
                  </a:cubicBezTo>
                  <a:close/>
                  <a:moveTo>
                    <a:pt x="141" y="57"/>
                  </a:moveTo>
                  <a:cubicBezTo>
                    <a:pt x="195" y="181"/>
                    <a:pt x="195" y="181"/>
                    <a:pt x="195" y="181"/>
                  </a:cubicBezTo>
                  <a:cubicBezTo>
                    <a:pt x="192" y="183"/>
                    <a:pt x="189" y="186"/>
                    <a:pt x="186" y="18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93" y="87"/>
                    <a:pt x="114" y="69"/>
                    <a:pt x="141" y="57"/>
                  </a:cubicBezTo>
                  <a:close/>
                  <a:moveTo>
                    <a:pt x="74" y="112"/>
                  </a:moveTo>
                  <a:cubicBezTo>
                    <a:pt x="183" y="193"/>
                    <a:pt x="183" y="193"/>
                    <a:pt x="183" y="193"/>
                  </a:cubicBezTo>
                  <a:cubicBezTo>
                    <a:pt x="181" y="196"/>
                    <a:pt x="180" y="200"/>
                    <a:pt x="179" y="204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7" y="161"/>
                    <a:pt x="58" y="135"/>
                    <a:pt x="74" y="112"/>
                  </a:cubicBezTo>
                  <a:close/>
                  <a:moveTo>
                    <a:pt x="43" y="193"/>
                  </a:moveTo>
                  <a:cubicBezTo>
                    <a:pt x="178" y="208"/>
                    <a:pt x="178" y="208"/>
                    <a:pt x="178" y="208"/>
                  </a:cubicBezTo>
                  <a:cubicBezTo>
                    <a:pt x="178" y="212"/>
                    <a:pt x="179" y="216"/>
                    <a:pt x="180" y="220"/>
                  </a:cubicBezTo>
                  <a:cubicBezTo>
                    <a:pt x="56" y="275"/>
                    <a:pt x="56" y="275"/>
                    <a:pt x="56" y="275"/>
                  </a:cubicBezTo>
                  <a:cubicBezTo>
                    <a:pt x="44" y="248"/>
                    <a:pt x="41" y="220"/>
                    <a:pt x="43" y="193"/>
                  </a:cubicBezTo>
                  <a:close/>
                  <a:moveTo>
                    <a:pt x="57" y="279"/>
                  </a:moveTo>
                  <a:cubicBezTo>
                    <a:pt x="182" y="225"/>
                    <a:pt x="182" y="225"/>
                    <a:pt x="182" y="225"/>
                  </a:cubicBezTo>
                  <a:cubicBezTo>
                    <a:pt x="184" y="228"/>
                    <a:pt x="187" y="231"/>
                    <a:pt x="190" y="234"/>
                  </a:cubicBezTo>
                  <a:cubicBezTo>
                    <a:pt x="109" y="343"/>
                    <a:pt x="109" y="343"/>
                    <a:pt x="109" y="343"/>
                  </a:cubicBezTo>
                  <a:cubicBezTo>
                    <a:pt x="87" y="327"/>
                    <a:pt x="69" y="305"/>
                    <a:pt x="57" y="279"/>
                  </a:cubicBezTo>
                  <a:close/>
                  <a:moveTo>
                    <a:pt x="189" y="376"/>
                  </a:moveTo>
                  <a:cubicBezTo>
                    <a:pt x="162" y="373"/>
                    <a:pt x="135" y="362"/>
                    <a:pt x="113" y="346"/>
                  </a:cubicBezTo>
                  <a:cubicBezTo>
                    <a:pt x="193" y="237"/>
                    <a:pt x="193" y="237"/>
                    <a:pt x="193" y="237"/>
                  </a:cubicBezTo>
                  <a:cubicBezTo>
                    <a:pt x="197" y="239"/>
                    <a:pt x="200" y="240"/>
                    <a:pt x="204" y="241"/>
                  </a:cubicBezTo>
                  <a:lnTo>
                    <a:pt x="189" y="376"/>
                  </a:lnTo>
                  <a:close/>
                  <a:moveTo>
                    <a:pt x="194" y="377"/>
                  </a:moveTo>
                  <a:cubicBezTo>
                    <a:pt x="209" y="242"/>
                    <a:pt x="209" y="242"/>
                    <a:pt x="209" y="242"/>
                  </a:cubicBezTo>
                  <a:cubicBezTo>
                    <a:pt x="213" y="242"/>
                    <a:pt x="217" y="241"/>
                    <a:pt x="221" y="240"/>
                  </a:cubicBezTo>
                  <a:cubicBezTo>
                    <a:pt x="275" y="364"/>
                    <a:pt x="275" y="364"/>
                    <a:pt x="275" y="364"/>
                  </a:cubicBezTo>
                  <a:cubicBezTo>
                    <a:pt x="249" y="376"/>
                    <a:pt x="221" y="379"/>
                    <a:pt x="194" y="377"/>
                  </a:cubicBezTo>
                  <a:close/>
                  <a:moveTo>
                    <a:pt x="280" y="362"/>
                  </a:moveTo>
                  <a:cubicBezTo>
                    <a:pt x="225" y="238"/>
                    <a:pt x="225" y="238"/>
                    <a:pt x="225" y="238"/>
                  </a:cubicBezTo>
                  <a:cubicBezTo>
                    <a:pt x="229" y="236"/>
                    <a:pt x="232" y="233"/>
                    <a:pt x="235" y="230"/>
                  </a:cubicBezTo>
                  <a:cubicBezTo>
                    <a:pt x="344" y="311"/>
                    <a:pt x="344" y="311"/>
                    <a:pt x="344" y="311"/>
                  </a:cubicBezTo>
                  <a:cubicBezTo>
                    <a:pt x="328" y="333"/>
                    <a:pt x="306" y="350"/>
                    <a:pt x="280" y="362"/>
                  </a:cubicBezTo>
                  <a:close/>
                  <a:moveTo>
                    <a:pt x="347" y="307"/>
                  </a:moveTo>
                  <a:cubicBezTo>
                    <a:pt x="237" y="227"/>
                    <a:pt x="237" y="227"/>
                    <a:pt x="237" y="227"/>
                  </a:cubicBezTo>
                  <a:cubicBezTo>
                    <a:pt x="239" y="223"/>
                    <a:pt x="241" y="219"/>
                    <a:pt x="242" y="215"/>
                  </a:cubicBezTo>
                  <a:cubicBezTo>
                    <a:pt x="377" y="230"/>
                    <a:pt x="377" y="230"/>
                    <a:pt x="377" y="230"/>
                  </a:cubicBezTo>
                  <a:cubicBezTo>
                    <a:pt x="373" y="258"/>
                    <a:pt x="363" y="285"/>
                    <a:pt x="347" y="307"/>
                  </a:cubicBezTo>
                  <a:close/>
                  <a:moveTo>
                    <a:pt x="377" y="226"/>
                  </a:moveTo>
                  <a:cubicBezTo>
                    <a:pt x="242" y="211"/>
                    <a:pt x="242" y="211"/>
                    <a:pt x="242" y="211"/>
                  </a:cubicBezTo>
                  <a:cubicBezTo>
                    <a:pt x="242" y="207"/>
                    <a:pt x="242" y="203"/>
                    <a:pt x="240" y="199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76" y="171"/>
                    <a:pt x="380" y="199"/>
                    <a:pt x="377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8782050" y="1476375"/>
              <a:ext cx="358775" cy="358775"/>
            </a:xfrm>
            <a:custGeom>
              <a:avLst/>
              <a:gdLst>
                <a:gd name="T0" fmla="*/ 111 w 199"/>
                <a:gd name="T1" fmla="*/ 198 h 199"/>
                <a:gd name="T2" fmla="*/ 119 w 199"/>
                <a:gd name="T3" fmla="*/ 182 h 199"/>
                <a:gd name="T4" fmla="*/ 139 w 199"/>
                <a:gd name="T5" fmla="*/ 191 h 199"/>
                <a:gd name="T6" fmla="*/ 142 w 199"/>
                <a:gd name="T7" fmla="*/ 173 h 199"/>
                <a:gd name="T8" fmla="*/ 163 w 199"/>
                <a:gd name="T9" fmla="*/ 176 h 199"/>
                <a:gd name="T10" fmla="*/ 161 w 199"/>
                <a:gd name="T11" fmla="*/ 159 h 199"/>
                <a:gd name="T12" fmla="*/ 182 w 199"/>
                <a:gd name="T13" fmla="*/ 155 h 199"/>
                <a:gd name="T14" fmla="*/ 175 w 199"/>
                <a:gd name="T15" fmla="*/ 139 h 199"/>
                <a:gd name="T16" fmla="*/ 194 w 199"/>
                <a:gd name="T17" fmla="*/ 130 h 199"/>
                <a:gd name="T18" fmla="*/ 183 w 199"/>
                <a:gd name="T19" fmla="*/ 116 h 199"/>
                <a:gd name="T20" fmla="*/ 199 w 199"/>
                <a:gd name="T21" fmla="*/ 102 h 199"/>
                <a:gd name="T22" fmla="*/ 184 w 199"/>
                <a:gd name="T23" fmla="*/ 92 h 199"/>
                <a:gd name="T24" fmla="*/ 196 w 199"/>
                <a:gd name="T25" fmla="*/ 73 h 199"/>
                <a:gd name="T26" fmla="*/ 179 w 199"/>
                <a:gd name="T27" fmla="*/ 68 h 199"/>
                <a:gd name="T28" fmla="*/ 191 w 199"/>
                <a:gd name="T29" fmla="*/ 59 h 199"/>
                <a:gd name="T30" fmla="*/ 171 w 199"/>
                <a:gd name="T31" fmla="*/ 53 h 199"/>
                <a:gd name="T32" fmla="*/ 176 w 199"/>
                <a:gd name="T33" fmla="*/ 36 h 199"/>
                <a:gd name="T34" fmla="*/ 155 w 199"/>
                <a:gd name="T35" fmla="*/ 34 h 199"/>
                <a:gd name="T36" fmla="*/ 155 w 199"/>
                <a:gd name="T37" fmla="*/ 17 h 199"/>
                <a:gd name="T38" fmla="*/ 134 w 199"/>
                <a:gd name="T39" fmla="*/ 22 h 199"/>
                <a:gd name="T40" fmla="*/ 130 w 199"/>
                <a:gd name="T41" fmla="*/ 4 h 199"/>
                <a:gd name="T42" fmla="*/ 111 w 199"/>
                <a:gd name="T43" fmla="*/ 15 h 199"/>
                <a:gd name="T44" fmla="*/ 102 w 199"/>
                <a:gd name="T45" fmla="*/ 0 h 199"/>
                <a:gd name="T46" fmla="*/ 86 w 199"/>
                <a:gd name="T47" fmla="*/ 15 h 199"/>
                <a:gd name="T48" fmla="*/ 73 w 199"/>
                <a:gd name="T49" fmla="*/ 3 h 199"/>
                <a:gd name="T50" fmla="*/ 63 w 199"/>
                <a:gd name="T51" fmla="*/ 22 h 199"/>
                <a:gd name="T52" fmla="*/ 47 w 199"/>
                <a:gd name="T53" fmla="*/ 14 h 199"/>
                <a:gd name="T54" fmla="*/ 43 w 199"/>
                <a:gd name="T55" fmla="*/ 36 h 199"/>
                <a:gd name="T56" fmla="*/ 25 w 199"/>
                <a:gd name="T57" fmla="*/ 32 h 199"/>
                <a:gd name="T58" fmla="*/ 27 w 199"/>
                <a:gd name="T59" fmla="*/ 54 h 199"/>
                <a:gd name="T60" fmla="*/ 10 w 199"/>
                <a:gd name="T61" fmla="*/ 56 h 199"/>
                <a:gd name="T62" fmla="*/ 17 w 199"/>
                <a:gd name="T63" fmla="*/ 76 h 199"/>
                <a:gd name="T64" fmla="*/ 1 w 199"/>
                <a:gd name="T65" fmla="*/ 83 h 199"/>
                <a:gd name="T66" fmla="*/ 14 w 199"/>
                <a:gd name="T67" fmla="*/ 100 h 199"/>
                <a:gd name="T68" fmla="*/ 0 w 199"/>
                <a:gd name="T69" fmla="*/ 111 h 199"/>
                <a:gd name="T70" fmla="*/ 18 w 199"/>
                <a:gd name="T71" fmla="*/ 124 h 199"/>
                <a:gd name="T72" fmla="*/ 8 w 199"/>
                <a:gd name="T73" fmla="*/ 139 h 199"/>
                <a:gd name="T74" fmla="*/ 14 w 199"/>
                <a:gd name="T75" fmla="*/ 151 h 199"/>
                <a:gd name="T76" fmla="*/ 32 w 199"/>
                <a:gd name="T77" fmla="*/ 152 h 199"/>
                <a:gd name="T78" fmla="*/ 32 w 199"/>
                <a:gd name="T79" fmla="*/ 173 h 199"/>
                <a:gd name="T80" fmla="*/ 50 w 199"/>
                <a:gd name="T81" fmla="*/ 168 h 199"/>
                <a:gd name="T82" fmla="*/ 56 w 199"/>
                <a:gd name="T83" fmla="*/ 189 h 199"/>
                <a:gd name="T84" fmla="*/ 71 w 199"/>
                <a:gd name="T85" fmla="*/ 180 h 199"/>
                <a:gd name="T86" fmla="*/ 83 w 199"/>
                <a:gd name="T87" fmla="*/ 198 h 199"/>
                <a:gd name="T88" fmla="*/ 95 w 199"/>
                <a:gd name="T89" fmla="*/ 184 h 199"/>
                <a:gd name="T90" fmla="*/ 32 w 199"/>
                <a:gd name="T91" fmla="*/ 129 h 199"/>
                <a:gd name="T92" fmla="*/ 167 w 199"/>
                <a:gd name="T93" fmla="*/ 70 h 199"/>
                <a:gd name="T94" fmla="*/ 32 w 199"/>
                <a:gd name="T95" fmla="*/ 1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97" y="199"/>
                  </a:moveTo>
                  <a:cubicBezTo>
                    <a:pt x="102" y="199"/>
                    <a:pt x="107" y="199"/>
                    <a:pt x="111" y="19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83"/>
                    <a:pt x="117" y="183"/>
                    <a:pt x="119" y="182"/>
                  </a:cubicBezTo>
                  <a:cubicBezTo>
                    <a:pt x="125" y="196"/>
                    <a:pt x="125" y="196"/>
                    <a:pt x="125" y="196"/>
                  </a:cubicBezTo>
                  <a:cubicBezTo>
                    <a:pt x="130" y="194"/>
                    <a:pt x="134" y="193"/>
                    <a:pt x="139" y="19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8" y="176"/>
                    <a:pt x="140" y="174"/>
                    <a:pt x="142" y="173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6" y="182"/>
                    <a:pt x="159" y="179"/>
                    <a:pt x="163" y="176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8" y="162"/>
                    <a:pt x="159" y="160"/>
                    <a:pt x="161" y="159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7" y="163"/>
                    <a:pt x="179" y="159"/>
                    <a:pt x="182" y="155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3"/>
                    <a:pt x="174" y="141"/>
                    <a:pt x="175" y="139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1" y="138"/>
                    <a:pt x="193" y="134"/>
                    <a:pt x="194" y="130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2" y="120"/>
                    <a:pt x="183" y="118"/>
                    <a:pt x="183" y="116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9" y="111"/>
                    <a:pt x="199" y="106"/>
                    <a:pt x="199" y="102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6"/>
                    <a:pt x="184" y="94"/>
                    <a:pt x="184" y="92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8" y="83"/>
                    <a:pt x="197" y="78"/>
                    <a:pt x="196" y="73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80" y="72"/>
                    <a:pt x="180" y="70"/>
                    <a:pt x="179" y="68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1" y="60"/>
                    <a:pt x="191" y="59"/>
                  </a:cubicBezTo>
                  <a:cubicBezTo>
                    <a:pt x="189" y="55"/>
                    <a:pt x="187" y="51"/>
                    <a:pt x="185" y="47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9" y="51"/>
                    <a:pt x="168" y="49"/>
                    <a:pt x="167" y="4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3" y="32"/>
                    <a:pt x="170" y="29"/>
                    <a:pt x="16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3" y="33"/>
                    <a:pt x="151" y="32"/>
                    <a:pt x="149" y="30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1" y="14"/>
                    <a:pt x="147" y="12"/>
                    <a:pt x="143" y="1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2" y="21"/>
                    <a:pt x="130" y="20"/>
                    <a:pt x="128" y="19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3"/>
                    <a:pt x="120" y="2"/>
                    <a:pt x="116" y="1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8" y="15"/>
                    <a:pt x="106" y="14"/>
                    <a:pt x="104" y="1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0"/>
                    <a:pt x="87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5"/>
                    <a:pt x="82" y="16"/>
                    <a:pt x="80" y="16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9" y="4"/>
                    <a:pt x="64" y="6"/>
                    <a:pt x="60" y="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1" y="23"/>
                    <a:pt x="59" y="24"/>
                    <a:pt x="5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7"/>
                    <a:pt x="39" y="20"/>
                    <a:pt x="36" y="2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1" y="37"/>
                    <a:pt x="40" y="39"/>
                    <a:pt x="38" y="4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2" y="36"/>
                    <a:pt x="19" y="40"/>
                    <a:pt x="17" y="4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6"/>
                    <a:pt x="25" y="58"/>
                    <a:pt x="24" y="60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8" y="60"/>
                    <a:pt x="6" y="65"/>
                    <a:pt x="4" y="69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8"/>
                    <a:pt x="16" y="80"/>
                    <a:pt x="16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8"/>
                    <a:pt x="0" y="92"/>
                    <a:pt x="0" y="97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4" y="105"/>
                    <a:pt x="15" y="10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2" y="121"/>
                    <a:pt x="3" y="125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9" y="126"/>
                    <a:pt x="19" y="128"/>
                    <a:pt x="20" y="13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0" y="144"/>
                    <a:pt x="12" y="148"/>
                    <a:pt x="14" y="15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9" y="148"/>
                    <a:pt x="31" y="150"/>
                    <a:pt x="32" y="152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6" y="167"/>
                    <a:pt x="29" y="170"/>
                    <a:pt x="32" y="173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6" y="166"/>
                    <a:pt x="48" y="167"/>
                    <a:pt x="50" y="168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48" y="185"/>
                    <a:pt x="52" y="187"/>
                    <a:pt x="56" y="189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7" y="178"/>
                    <a:pt x="69" y="179"/>
                    <a:pt x="71" y="180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74" y="196"/>
                    <a:pt x="78" y="197"/>
                    <a:pt x="83" y="198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0" y="184"/>
                    <a:pt x="93" y="184"/>
                    <a:pt x="95" y="184"/>
                  </a:cubicBezTo>
                  <a:lnTo>
                    <a:pt x="97" y="199"/>
                  </a:lnTo>
                  <a:close/>
                  <a:moveTo>
                    <a:pt x="32" y="129"/>
                  </a:moveTo>
                  <a:cubicBezTo>
                    <a:pt x="16" y="92"/>
                    <a:pt x="33" y="48"/>
                    <a:pt x="70" y="32"/>
                  </a:cubicBezTo>
                  <a:cubicBezTo>
                    <a:pt x="107" y="16"/>
                    <a:pt x="151" y="33"/>
                    <a:pt x="167" y="70"/>
                  </a:cubicBezTo>
                  <a:cubicBezTo>
                    <a:pt x="183" y="107"/>
                    <a:pt x="166" y="150"/>
                    <a:pt x="129" y="167"/>
                  </a:cubicBezTo>
                  <a:cubicBezTo>
                    <a:pt x="92" y="183"/>
                    <a:pt x="48" y="166"/>
                    <a:pt x="32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816975" y="1509713"/>
              <a:ext cx="288925" cy="290513"/>
            </a:xfrm>
            <a:custGeom>
              <a:avLst/>
              <a:gdLst>
                <a:gd name="T0" fmla="*/ 145 w 161"/>
                <a:gd name="T1" fmla="*/ 52 h 161"/>
                <a:gd name="T2" fmla="*/ 52 w 161"/>
                <a:gd name="T3" fmla="*/ 15 h 161"/>
                <a:gd name="T4" fmla="*/ 16 w 161"/>
                <a:gd name="T5" fmla="*/ 109 h 161"/>
                <a:gd name="T6" fmla="*/ 109 w 161"/>
                <a:gd name="T7" fmla="*/ 145 h 161"/>
                <a:gd name="T8" fmla="*/ 145 w 161"/>
                <a:gd name="T9" fmla="*/ 52 h 161"/>
                <a:gd name="T10" fmla="*/ 25 w 161"/>
                <a:gd name="T11" fmla="*/ 104 h 161"/>
                <a:gd name="T12" fmla="*/ 56 w 161"/>
                <a:gd name="T13" fmla="*/ 25 h 161"/>
                <a:gd name="T14" fmla="*/ 135 w 161"/>
                <a:gd name="T15" fmla="*/ 56 h 161"/>
                <a:gd name="T16" fmla="*/ 105 w 161"/>
                <a:gd name="T17" fmla="*/ 135 h 161"/>
                <a:gd name="T18" fmla="*/ 25 w 161"/>
                <a:gd name="T19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145" y="52"/>
                  </a:moveTo>
                  <a:cubicBezTo>
                    <a:pt x="130" y="16"/>
                    <a:pt x="88" y="0"/>
                    <a:pt x="52" y="15"/>
                  </a:cubicBezTo>
                  <a:cubicBezTo>
                    <a:pt x="16" y="31"/>
                    <a:pt x="0" y="73"/>
                    <a:pt x="16" y="109"/>
                  </a:cubicBezTo>
                  <a:cubicBezTo>
                    <a:pt x="31" y="145"/>
                    <a:pt x="73" y="161"/>
                    <a:pt x="109" y="145"/>
                  </a:cubicBezTo>
                  <a:cubicBezTo>
                    <a:pt x="145" y="130"/>
                    <a:pt x="161" y="88"/>
                    <a:pt x="145" y="52"/>
                  </a:cubicBezTo>
                  <a:close/>
                  <a:moveTo>
                    <a:pt x="25" y="104"/>
                  </a:moveTo>
                  <a:cubicBezTo>
                    <a:pt x="12" y="74"/>
                    <a:pt x="26" y="39"/>
                    <a:pt x="56" y="25"/>
                  </a:cubicBezTo>
                  <a:cubicBezTo>
                    <a:pt x="87" y="12"/>
                    <a:pt x="122" y="26"/>
                    <a:pt x="135" y="56"/>
                  </a:cubicBezTo>
                  <a:cubicBezTo>
                    <a:pt x="149" y="87"/>
                    <a:pt x="135" y="122"/>
                    <a:pt x="105" y="135"/>
                  </a:cubicBezTo>
                  <a:cubicBezTo>
                    <a:pt x="74" y="149"/>
                    <a:pt x="39" y="135"/>
                    <a:pt x="25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947150" y="1803400"/>
              <a:ext cx="417513" cy="415925"/>
            </a:xfrm>
            <a:custGeom>
              <a:avLst/>
              <a:gdLst>
                <a:gd name="T0" fmla="*/ 91 w 231"/>
                <a:gd name="T1" fmla="*/ 214 h 231"/>
                <a:gd name="T2" fmla="*/ 102 w 231"/>
                <a:gd name="T3" fmla="*/ 216 h 231"/>
                <a:gd name="T4" fmla="*/ 116 w 231"/>
                <a:gd name="T5" fmla="*/ 231 h 231"/>
                <a:gd name="T6" fmla="*/ 127 w 231"/>
                <a:gd name="T7" fmla="*/ 217 h 231"/>
                <a:gd name="T8" fmla="*/ 139 w 231"/>
                <a:gd name="T9" fmla="*/ 215 h 231"/>
                <a:gd name="T10" fmla="*/ 160 w 231"/>
                <a:gd name="T11" fmla="*/ 223 h 231"/>
                <a:gd name="T12" fmla="*/ 170 w 231"/>
                <a:gd name="T13" fmla="*/ 218 h 231"/>
                <a:gd name="T14" fmla="*/ 177 w 231"/>
                <a:gd name="T15" fmla="*/ 196 h 231"/>
                <a:gd name="T16" fmla="*/ 186 w 231"/>
                <a:gd name="T17" fmla="*/ 189 h 231"/>
                <a:gd name="T18" fmla="*/ 208 w 231"/>
                <a:gd name="T19" fmla="*/ 185 h 231"/>
                <a:gd name="T20" fmla="*/ 215 w 231"/>
                <a:gd name="T21" fmla="*/ 175 h 231"/>
                <a:gd name="T22" fmla="*/ 210 w 231"/>
                <a:gd name="T23" fmla="*/ 153 h 231"/>
                <a:gd name="T24" fmla="*/ 214 w 231"/>
                <a:gd name="T25" fmla="*/ 142 h 231"/>
                <a:gd name="T26" fmla="*/ 231 w 231"/>
                <a:gd name="T27" fmla="*/ 127 h 231"/>
                <a:gd name="T28" fmla="*/ 231 w 231"/>
                <a:gd name="T29" fmla="*/ 116 h 231"/>
                <a:gd name="T30" fmla="*/ 216 w 231"/>
                <a:gd name="T31" fmla="*/ 99 h 231"/>
                <a:gd name="T32" fmla="*/ 213 w 231"/>
                <a:gd name="T33" fmla="*/ 88 h 231"/>
                <a:gd name="T34" fmla="*/ 220 w 231"/>
                <a:gd name="T35" fmla="*/ 67 h 231"/>
                <a:gd name="T36" fmla="*/ 215 w 231"/>
                <a:gd name="T37" fmla="*/ 56 h 231"/>
                <a:gd name="T38" fmla="*/ 193 w 231"/>
                <a:gd name="T39" fmla="*/ 50 h 231"/>
                <a:gd name="T40" fmla="*/ 185 w 231"/>
                <a:gd name="T41" fmla="*/ 42 h 231"/>
                <a:gd name="T42" fmla="*/ 180 w 231"/>
                <a:gd name="T43" fmla="*/ 20 h 231"/>
                <a:gd name="T44" fmla="*/ 170 w 231"/>
                <a:gd name="T45" fmla="*/ 14 h 231"/>
                <a:gd name="T46" fmla="*/ 149 w 231"/>
                <a:gd name="T47" fmla="*/ 20 h 231"/>
                <a:gd name="T48" fmla="*/ 138 w 231"/>
                <a:gd name="T49" fmla="*/ 17 h 231"/>
                <a:gd name="T50" fmla="*/ 122 w 231"/>
                <a:gd name="T51" fmla="*/ 0 h 231"/>
                <a:gd name="T52" fmla="*/ 113 w 231"/>
                <a:gd name="T53" fmla="*/ 14 h 231"/>
                <a:gd name="T54" fmla="*/ 101 w 231"/>
                <a:gd name="T55" fmla="*/ 15 h 231"/>
                <a:gd name="T56" fmla="*/ 81 w 231"/>
                <a:gd name="T57" fmla="*/ 5 h 231"/>
                <a:gd name="T58" fmla="*/ 70 w 231"/>
                <a:gd name="T59" fmla="*/ 9 h 231"/>
                <a:gd name="T60" fmla="*/ 61 w 231"/>
                <a:gd name="T61" fmla="*/ 30 h 231"/>
                <a:gd name="T62" fmla="*/ 52 w 231"/>
                <a:gd name="T63" fmla="*/ 37 h 231"/>
                <a:gd name="T64" fmla="*/ 30 w 231"/>
                <a:gd name="T65" fmla="*/ 38 h 231"/>
                <a:gd name="T66" fmla="*/ 22 w 231"/>
                <a:gd name="T67" fmla="*/ 47 h 231"/>
                <a:gd name="T68" fmla="*/ 25 w 231"/>
                <a:gd name="T69" fmla="*/ 70 h 231"/>
                <a:gd name="T70" fmla="*/ 20 w 231"/>
                <a:gd name="T71" fmla="*/ 80 h 231"/>
                <a:gd name="T72" fmla="*/ 2 w 231"/>
                <a:gd name="T73" fmla="*/ 93 h 231"/>
                <a:gd name="T74" fmla="*/ 0 w 231"/>
                <a:gd name="T75" fmla="*/ 105 h 231"/>
                <a:gd name="T76" fmla="*/ 14 w 231"/>
                <a:gd name="T77" fmla="*/ 123 h 231"/>
                <a:gd name="T78" fmla="*/ 16 w 231"/>
                <a:gd name="T79" fmla="*/ 134 h 231"/>
                <a:gd name="T80" fmla="*/ 7 w 231"/>
                <a:gd name="T81" fmla="*/ 155 h 231"/>
                <a:gd name="T82" fmla="*/ 11 w 231"/>
                <a:gd name="T83" fmla="*/ 166 h 231"/>
                <a:gd name="T84" fmla="*/ 32 w 231"/>
                <a:gd name="T85" fmla="*/ 174 h 231"/>
                <a:gd name="T86" fmla="*/ 39 w 231"/>
                <a:gd name="T87" fmla="*/ 183 h 231"/>
                <a:gd name="T88" fmla="*/ 42 w 231"/>
                <a:gd name="T89" fmla="*/ 205 h 231"/>
                <a:gd name="T90" fmla="*/ 52 w 231"/>
                <a:gd name="T91" fmla="*/ 212 h 231"/>
                <a:gd name="T92" fmla="*/ 74 w 231"/>
                <a:gd name="T93" fmla="*/ 208 h 231"/>
                <a:gd name="T94" fmla="*/ 176 w 231"/>
                <a:gd name="T95" fmla="*/ 87 h 231"/>
                <a:gd name="T96" fmla="*/ 147 w 231"/>
                <a:gd name="T97" fmla="*/ 116 h 231"/>
                <a:gd name="T98" fmla="*/ 144 w 231"/>
                <a:gd name="T99" fmla="*/ 55 h 231"/>
                <a:gd name="T100" fmla="*/ 116 w 231"/>
                <a:gd name="T101" fmla="*/ 26 h 231"/>
                <a:gd name="T102" fmla="*/ 103 w 231"/>
                <a:gd name="T103" fmla="*/ 116 h 231"/>
                <a:gd name="T104" fmla="*/ 116 w 231"/>
                <a:gd name="T105" fmla="*/ 148 h 231"/>
                <a:gd name="T106" fmla="*/ 87 w 231"/>
                <a:gd name="T107" fmla="*/ 176 h 231"/>
                <a:gd name="T108" fmla="*/ 26 w 231"/>
                <a:gd name="T109" fmla="*/ 116 h 231"/>
                <a:gd name="T110" fmla="*/ 55 w 231"/>
                <a:gd name="T111" fmla="*/ 14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1" h="231">
                  <a:moveTo>
                    <a:pt x="78" y="225"/>
                  </a:moveTo>
                  <a:cubicBezTo>
                    <a:pt x="84" y="212"/>
                    <a:pt x="84" y="212"/>
                    <a:pt x="84" y="212"/>
                  </a:cubicBezTo>
                  <a:cubicBezTo>
                    <a:pt x="87" y="213"/>
                    <a:pt x="89" y="214"/>
                    <a:pt x="91" y="214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2" y="229"/>
                    <a:pt x="95" y="230"/>
                    <a:pt x="98" y="230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7"/>
                    <a:pt x="107" y="217"/>
                    <a:pt x="109" y="217"/>
                  </a:cubicBezTo>
                  <a:cubicBezTo>
                    <a:pt x="110" y="231"/>
                    <a:pt x="110" y="231"/>
                    <a:pt x="110" y="231"/>
                  </a:cubicBezTo>
                  <a:cubicBezTo>
                    <a:pt x="112" y="231"/>
                    <a:pt x="114" y="231"/>
                    <a:pt x="116" y="231"/>
                  </a:cubicBezTo>
                  <a:cubicBezTo>
                    <a:pt x="117" y="231"/>
                    <a:pt x="118" y="231"/>
                    <a:pt x="119" y="231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3" y="217"/>
                    <a:pt x="125" y="217"/>
                    <a:pt x="127" y="217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4" y="230"/>
                    <a:pt x="137" y="230"/>
                    <a:pt x="140" y="229"/>
                  </a:cubicBezTo>
                  <a:cubicBezTo>
                    <a:pt x="139" y="215"/>
                    <a:pt x="139" y="215"/>
                    <a:pt x="139" y="215"/>
                  </a:cubicBezTo>
                  <a:cubicBezTo>
                    <a:pt x="141" y="214"/>
                    <a:pt x="143" y="214"/>
                    <a:pt x="145" y="213"/>
                  </a:cubicBezTo>
                  <a:cubicBezTo>
                    <a:pt x="151" y="226"/>
                    <a:pt x="151" y="226"/>
                    <a:pt x="151" y="226"/>
                  </a:cubicBezTo>
                  <a:cubicBezTo>
                    <a:pt x="154" y="225"/>
                    <a:pt x="157" y="224"/>
                    <a:pt x="160" y="223"/>
                  </a:cubicBezTo>
                  <a:cubicBezTo>
                    <a:pt x="156" y="209"/>
                    <a:pt x="156" y="209"/>
                    <a:pt x="156" y="209"/>
                  </a:cubicBezTo>
                  <a:cubicBezTo>
                    <a:pt x="158" y="208"/>
                    <a:pt x="160" y="207"/>
                    <a:pt x="162" y="206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3" y="216"/>
                    <a:pt x="176" y="215"/>
                    <a:pt x="178" y="213"/>
                  </a:cubicBezTo>
                  <a:cubicBezTo>
                    <a:pt x="172" y="200"/>
                    <a:pt x="172" y="200"/>
                    <a:pt x="172" y="200"/>
                  </a:cubicBezTo>
                  <a:cubicBezTo>
                    <a:pt x="174" y="199"/>
                    <a:pt x="176" y="198"/>
                    <a:pt x="177" y="196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90" y="204"/>
                    <a:pt x="192" y="202"/>
                    <a:pt x="194" y="200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8" y="187"/>
                    <a:pt x="189" y="186"/>
                    <a:pt x="191" y="184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5" y="190"/>
                    <a:pt x="207" y="187"/>
                    <a:pt x="208" y="18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3"/>
                    <a:pt x="201" y="171"/>
                    <a:pt x="202" y="169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6" y="173"/>
                    <a:pt x="218" y="170"/>
                    <a:pt x="219" y="167"/>
                  </a:cubicBezTo>
                  <a:cubicBezTo>
                    <a:pt x="207" y="159"/>
                    <a:pt x="207" y="159"/>
                    <a:pt x="207" y="159"/>
                  </a:cubicBezTo>
                  <a:cubicBezTo>
                    <a:pt x="208" y="157"/>
                    <a:pt x="209" y="155"/>
                    <a:pt x="210" y="15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25" y="154"/>
                    <a:pt x="226" y="151"/>
                    <a:pt x="227" y="148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40"/>
                    <a:pt x="215" y="138"/>
                    <a:pt x="215" y="136"/>
                  </a:cubicBezTo>
                  <a:cubicBezTo>
                    <a:pt x="229" y="136"/>
                    <a:pt x="229" y="136"/>
                    <a:pt x="229" y="136"/>
                  </a:cubicBezTo>
                  <a:cubicBezTo>
                    <a:pt x="230" y="133"/>
                    <a:pt x="230" y="130"/>
                    <a:pt x="231" y="127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17" y="122"/>
                    <a:pt x="217" y="120"/>
                    <a:pt x="217" y="117"/>
                  </a:cubicBezTo>
                  <a:cubicBezTo>
                    <a:pt x="231" y="116"/>
                    <a:pt x="231" y="116"/>
                    <a:pt x="231" y="116"/>
                  </a:cubicBezTo>
                  <a:cubicBezTo>
                    <a:pt x="231" y="113"/>
                    <a:pt x="231" y="110"/>
                    <a:pt x="231" y="107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16" y="104"/>
                    <a:pt x="216" y="102"/>
                    <a:pt x="216" y="99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2"/>
                    <a:pt x="228" y="89"/>
                    <a:pt x="227" y="86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3" y="86"/>
                    <a:pt x="212" y="84"/>
                    <a:pt x="211" y="82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3" y="72"/>
                    <a:pt x="222" y="69"/>
                    <a:pt x="220" y="67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6" y="69"/>
                    <a:pt x="205" y="67"/>
                    <a:pt x="204" y="65"/>
                  </a:cubicBezTo>
                  <a:cubicBezTo>
                    <a:pt x="215" y="56"/>
                    <a:pt x="215" y="56"/>
                    <a:pt x="215" y="56"/>
                  </a:cubicBezTo>
                  <a:cubicBezTo>
                    <a:pt x="213" y="54"/>
                    <a:pt x="212" y="51"/>
                    <a:pt x="210" y="49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196" y="54"/>
                    <a:pt x="195" y="52"/>
                    <a:pt x="193" y="5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199" y="35"/>
                    <a:pt x="196" y="33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4" y="40"/>
                    <a:pt x="182" y="39"/>
                    <a:pt x="180" y="38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5" y="23"/>
                    <a:pt x="183" y="22"/>
                    <a:pt x="180" y="20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69" y="30"/>
                    <a:pt x="167" y="28"/>
                    <a:pt x="165" y="27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8" y="12"/>
                    <a:pt x="165" y="11"/>
                    <a:pt x="162" y="10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3" y="21"/>
                    <a:pt x="151" y="21"/>
                    <a:pt x="149" y="20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9" y="5"/>
                    <a:pt x="146" y="4"/>
                    <a:pt x="143" y="3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5" y="16"/>
                    <a:pt x="133" y="16"/>
                    <a:pt x="131" y="15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28" y="1"/>
                    <a:pt x="125" y="0"/>
                    <a:pt x="122" y="0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8" y="14"/>
                    <a:pt x="117" y="14"/>
                    <a:pt x="116" y="14"/>
                  </a:cubicBezTo>
                  <a:cubicBezTo>
                    <a:pt x="115" y="14"/>
                    <a:pt x="114" y="14"/>
                    <a:pt x="113" y="1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8" y="0"/>
                    <a:pt x="105" y="1"/>
                    <a:pt x="102" y="1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6"/>
                    <a:pt x="97" y="16"/>
                    <a:pt x="95" y="16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7" y="4"/>
                    <a:pt x="84" y="4"/>
                    <a:pt x="81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2" y="20"/>
                    <a:pt x="80" y="21"/>
                    <a:pt x="78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8" y="10"/>
                    <a:pt x="65" y="12"/>
                    <a:pt x="62" y="13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5" y="28"/>
                    <a:pt x="63" y="29"/>
                    <a:pt x="61" y="30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0" y="21"/>
                    <a:pt x="47" y="22"/>
                    <a:pt x="45" y="24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0" y="38"/>
                    <a:pt x="49" y="39"/>
                    <a:pt x="47" y="4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2" y="36"/>
                    <a:pt x="30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8" y="51"/>
                    <a:pt x="36" y="53"/>
                    <a:pt x="35" y="5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0" y="50"/>
                    <a:pt x="19" y="52"/>
                    <a:pt x="17" y="55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6"/>
                    <a:pt x="26" y="68"/>
                    <a:pt x="25" y="7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0" y="68"/>
                    <a:pt x="9" y="71"/>
                    <a:pt x="8" y="73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2"/>
                    <a:pt x="19" y="84"/>
                    <a:pt x="18" y="87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7"/>
                    <a:pt x="3" y="90"/>
                    <a:pt x="2" y="9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100"/>
                    <a:pt x="15" y="102"/>
                    <a:pt x="15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0" y="111"/>
                    <a:pt x="0" y="114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8"/>
                    <a:pt x="14" y="120"/>
                    <a:pt x="14" y="12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9"/>
                    <a:pt x="1" y="132"/>
                    <a:pt x="1" y="135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6"/>
                    <a:pt x="17" y="138"/>
                    <a:pt x="17" y="141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9"/>
                    <a:pt x="6" y="152"/>
                    <a:pt x="7" y="155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4"/>
                    <a:pt x="22" y="156"/>
                    <a:pt x="23" y="158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2" y="168"/>
                    <a:pt x="14" y="171"/>
                    <a:pt x="15" y="173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70"/>
                    <a:pt x="31" y="172"/>
                    <a:pt x="32" y="174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3" y="186"/>
                    <a:pt x="25" y="188"/>
                    <a:pt x="27" y="190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41" y="184"/>
                    <a:pt x="42" y="186"/>
                    <a:pt x="44" y="18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7" y="201"/>
                    <a:pt x="40" y="203"/>
                    <a:pt x="42" y="205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54" y="197"/>
                    <a:pt x="56" y="198"/>
                    <a:pt x="58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4"/>
                    <a:pt x="57" y="215"/>
                    <a:pt x="59" y="21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70" y="206"/>
                    <a:pt x="72" y="207"/>
                    <a:pt x="74" y="208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73" y="223"/>
                    <a:pt x="75" y="224"/>
                    <a:pt x="78" y="225"/>
                  </a:cubicBezTo>
                  <a:close/>
                  <a:moveTo>
                    <a:pt x="176" y="87"/>
                  </a:moveTo>
                  <a:cubicBezTo>
                    <a:pt x="192" y="87"/>
                    <a:pt x="205" y="100"/>
                    <a:pt x="205" y="116"/>
                  </a:cubicBezTo>
                  <a:cubicBezTo>
                    <a:pt x="205" y="132"/>
                    <a:pt x="192" y="145"/>
                    <a:pt x="176" y="145"/>
                  </a:cubicBezTo>
                  <a:cubicBezTo>
                    <a:pt x="160" y="145"/>
                    <a:pt x="147" y="132"/>
                    <a:pt x="147" y="116"/>
                  </a:cubicBezTo>
                  <a:cubicBezTo>
                    <a:pt x="147" y="100"/>
                    <a:pt x="160" y="87"/>
                    <a:pt x="176" y="87"/>
                  </a:cubicBezTo>
                  <a:close/>
                  <a:moveTo>
                    <a:pt x="116" y="26"/>
                  </a:moveTo>
                  <a:cubicBezTo>
                    <a:pt x="131" y="26"/>
                    <a:pt x="144" y="39"/>
                    <a:pt x="144" y="55"/>
                  </a:cubicBezTo>
                  <a:cubicBezTo>
                    <a:pt x="144" y="71"/>
                    <a:pt x="131" y="84"/>
                    <a:pt x="116" y="84"/>
                  </a:cubicBezTo>
                  <a:cubicBezTo>
                    <a:pt x="100" y="84"/>
                    <a:pt x="87" y="71"/>
                    <a:pt x="87" y="55"/>
                  </a:cubicBezTo>
                  <a:cubicBezTo>
                    <a:pt x="87" y="39"/>
                    <a:pt x="100" y="26"/>
                    <a:pt x="116" y="26"/>
                  </a:cubicBezTo>
                  <a:close/>
                  <a:moveTo>
                    <a:pt x="128" y="116"/>
                  </a:moveTo>
                  <a:cubicBezTo>
                    <a:pt x="128" y="123"/>
                    <a:pt x="123" y="128"/>
                    <a:pt x="116" y="128"/>
                  </a:cubicBezTo>
                  <a:cubicBezTo>
                    <a:pt x="109" y="128"/>
                    <a:pt x="103" y="123"/>
                    <a:pt x="103" y="116"/>
                  </a:cubicBezTo>
                  <a:cubicBezTo>
                    <a:pt x="103" y="109"/>
                    <a:pt x="109" y="103"/>
                    <a:pt x="116" y="103"/>
                  </a:cubicBezTo>
                  <a:cubicBezTo>
                    <a:pt x="123" y="103"/>
                    <a:pt x="128" y="109"/>
                    <a:pt x="128" y="116"/>
                  </a:cubicBezTo>
                  <a:close/>
                  <a:moveTo>
                    <a:pt x="116" y="148"/>
                  </a:moveTo>
                  <a:cubicBezTo>
                    <a:pt x="131" y="148"/>
                    <a:pt x="144" y="161"/>
                    <a:pt x="144" y="176"/>
                  </a:cubicBezTo>
                  <a:cubicBezTo>
                    <a:pt x="144" y="192"/>
                    <a:pt x="131" y="205"/>
                    <a:pt x="116" y="205"/>
                  </a:cubicBezTo>
                  <a:cubicBezTo>
                    <a:pt x="100" y="205"/>
                    <a:pt x="87" y="192"/>
                    <a:pt x="87" y="176"/>
                  </a:cubicBezTo>
                  <a:cubicBezTo>
                    <a:pt x="87" y="161"/>
                    <a:pt x="100" y="148"/>
                    <a:pt x="116" y="148"/>
                  </a:cubicBezTo>
                  <a:close/>
                  <a:moveTo>
                    <a:pt x="55" y="145"/>
                  </a:moveTo>
                  <a:cubicBezTo>
                    <a:pt x="39" y="145"/>
                    <a:pt x="26" y="132"/>
                    <a:pt x="26" y="116"/>
                  </a:cubicBezTo>
                  <a:cubicBezTo>
                    <a:pt x="26" y="100"/>
                    <a:pt x="39" y="87"/>
                    <a:pt x="55" y="87"/>
                  </a:cubicBezTo>
                  <a:cubicBezTo>
                    <a:pt x="71" y="87"/>
                    <a:pt x="84" y="100"/>
                    <a:pt x="84" y="116"/>
                  </a:cubicBezTo>
                  <a:cubicBezTo>
                    <a:pt x="84" y="132"/>
                    <a:pt x="71" y="145"/>
                    <a:pt x="55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497900" y="270620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7900" y="2527272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1"/>
                </a:solidFill>
                <a:latin typeface="方正兰亭黑_GBK"/>
                <a:ea typeface="方正兰亭黑_GBK"/>
              </a:rPr>
              <a:t>1</a:t>
            </a:r>
            <a:endParaRPr lang="zh-CN" altLang="en-US" sz="1100">
              <a:solidFill>
                <a:schemeClr val="accent1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7900" y="4328486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899" y="4149558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4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4"/>
                </a:solidFill>
                <a:latin typeface="方正兰亭黑_GBK"/>
                <a:ea typeface="方正兰亭黑_GBK"/>
              </a:rPr>
              <a:t>3</a:t>
            </a:r>
            <a:endParaRPr lang="zh-CN" altLang="en-US" sz="1100">
              <a:solidFill>
                <a:schemeClr val="accent4"/>
              </a:solidFill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30491" y="270620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05337" y="2527272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2</a:t>
            </a:r>
            <a:endParaRPr lang="zh-CN" altLang="en-US" sz="110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30491" y="4328486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06939" y="4149558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3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3"/>
                </a:solidFill>
                <a:latin typeface="方正兰亭黑_GBK"/>
                <a:ea typeface="方正兰亭黑_GBK"/>
              </a:rPr>
              <a:t>4</a:t>
            </a:r>
            <a:endParaRPr lang="zh-CN" altLang="en-US" sz="1100">
              <a:solidFill>
                <a:schemeClr val="accent3"/>
              </a:solidFill>
              <a:ea typeface="微软雅黑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44731" y="2606321"/>
            <a:ext cx="653168" cy="653168"/>
            <a:chOff x="844731" y="1680754"/>
            <a:chExt cx="653168" cy="653168"/>
          </a:xfrm>
        </p:grpSpPr>
        <p:sp>
          <p:nvSpPr>
            <p:cNvPr id="29" name="椭圆 28"/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865"/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70479" y="2701431"/>
            <a:ext cx="653168" cy="653168"/>
            <a:chOff x="7570479" y="1775864"/>
            <a:chExt cx="653168" cy="653168"/>
          </a:xfrm>
        </p:grpSpPr>
        <p:sp>
          <p:nvSpPr>
            <p:cNvPr id="32" name="椭圆 31"/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871"/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4731" y="4328485"/>
            <a:ext cx="653168" cy="653168"/>
            <a:chOff x="844731" y="3402918"/>
            <a:chExt cx="653168" cy="653168"/>
          </a:xfrm>
        </p:grpSpPr>
        <p:sp>
          <p:nvSpPr>
            <p:cNvPr id="35" name="椭圆 34"/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878"/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70479" y="4419818"/>
            <a:ext cx="653168" cy="653168"/>
            <a:chOff x="7570479" y="3494251"/>
            <a:chExt cx="653168" cy="653168"/>
          </a:xfrm>
        </p:grpSpPr>
        <p:sp>
          <p:nvSpPr>
            <p:cNvPr id="38" name="椭圆 37"/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893"/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29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5"/>
          <p:cNvSpPr txBox="1">
            <a:spLocks noChangeArrowheads="1"/>
          </p:cNvSpPr>
          <p:nvPr/>
        </p:nvSpPr>
        <p:spPr bwMode="auto">
          <a:xfrm>
            <a:off x="3787173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110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cxnSp>
        <p:nvCxnSpPr>
          <p:cNvPr id="26" name="Straight Connector 7"/>
          <p:cNvCxnSpPr>
            <a:stCxn id="30" idx="6"/>
            <a:endCxn id="33" idx="2"/>
          </p:cNvCxnSpPr>
          <p:nvPr/>
        </p:nvCxnSpPr>
        <p:spPr>
          <a:xfrm>
            <a:off x="900943" y="4775020"/>
            <a:ext cx="7161454" cy="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9"/>
          <p:cNvSpPr/>
          <p:nvPr/>
        </p:nvSpPr>
        <p:spPr>
          <a:xfrm>
            <a:off x="204217" y="4426657"/>
            <a:ext cx="696726" cy="69672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1" name="Isosceles Triangle 40"/>
          <p:cNvSpPr/>
          <p:nvPr/>
        </p:nvSpPr>
        <p:spPr>
          <a:xfrm rot="5400000">
            <a:off x="442159" y="4654568"/>
            <a:ext cx="279448" cy="2409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3" name="Oval 20"/>
          <p:cNvSpPr/>
          <p:nvPr/>
        </p:nvSpPr>
        <p:spPr>
          <a:xfrm>
            <a:off x="8062397" y="4426657"/>
            <a:ext cx="696726" cy="69672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4" name="Rectangle 42"/>
          <p:cNvSpPr/>
          <p:nvPr/>
        </p:nvSpPr>
        <p:spPr>
          <a:xfrm>
            <a:off x="8291700" y="4669341"/>
            <a:ext cx="238120" cy="238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5" name="Rectangle 45"/>
          <p:cNvSpPr/>
          <p:nvPr/>
        </p:nvSpPr>
        <p:spPr>
          <a:xfrm>
            <a:off x="289527" y="5179954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itchFamily="34" charset="0"/>
              </a:rPr>
              <a:t>Start</a:t>
            </a:r>
          </a:p>
        </p:txBody>
      </p:sp>
      <p:sp>
        <p:nvSpPr>
          <p:cNvPr id="36" name="Rectangle 46"/>
          <p:cNvSpPr/>
          <p:nvPr/>
        </p:nvSpPr>
        <p:spPr>
          <a:xfrm>
            <a:off x="8123391" y="4067724"/>
            <a:ext cx="569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itchFamily="34" charset="0"/>
              </a:rPr>
              <a:t>Finish</a:t>
            </a:r>
          </a:p>
        </p:txBody>
      </p:sp>
      <p:sp>
        <p:nvSpPr>
          <p:cNvPr id="40" name="Oval 12"/>
          <p:cNvSpPr/>
          <p:nvPr/>
        </p:nvSpPr>
        <p:spPr>
          <a:xfrm>
            <a:off x="2059729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42" name="Straight Connector 26"/>
          <p:cNvCxnSpPr/>
          <p:nvPr/>
        </p:nvCxnSpPr>
        <p:spPr>
          <a:xfrm rot="16200000" flipH="1">
            <a:off x="1285717" y="3784488"/>
            <a:ext cx="1763355" cy="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rdrop 25"/>
          <p:cNvSpPr/>
          <p:nvPr/>
        </p:nvSpPr>
        <p:spPr>
          <a:xfrm rot="8100000">
            <a:off x="1954357" y="225882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51" name="Oval 16"/>
          <p:cNvSpPr/>
          <p:nvPr/>
        </p:nvSpPr>
        <p:spPr>
          <a:xfrm>
            <a:off x="5131563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52" name="Straight Connector 38"/>
          <p:cNvCxnSpPr/>
          <p:nvPr/>
        </p:nvCxnSpPr>
        <p:spPr>
          <a:xfrm rot="16200000" flipH="1">
            <a:off x="4357551" y="3784488"/>
            <a:ext cx="1763355" cy="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ardrop 37"/>
          <p:cNvSpPr/>
          <p:nvPr/>
        </p:nvSpPr>
        <p:spPr>
          <a:xfrm rot="8100000">
            <a:off x="5026191" y="225882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62" name="Oval 14"/>
          <p:cNvSpPr/>
          <p:nvPr/>
        </p:nvSpPr>
        <p:spPr>
          <a:xfrm>
            <a:off x="3559927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70" name="Straight Connector 34"/>
          <p:cNvCxnSpPr/>
          <p:nvPr/>
        </p:nvCxnSpPr>
        <p:spPr>
          <a:xfrm rot="5400000">
            <a:off x="3199634" y="4205429"/>
            <a:ext cx="92869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ardrop 33"/>
          <p:cNvSpPr/>
          <p:nvPr/>
        </p:nvSpPr>
        <p:spPr>
          <a:xfrm rot="8100000">
            <a:off x="3455254" y="306528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78" name="Oval 18"/>
          <p:cNvSpPr/>
          <p:nvPr/>
        </p:nvSpPr>
        <p:spPr>
          <a:xfrm>
            <a:off x="6703199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79" name="Straight Connector 24"/>
          <p:cNvCxnSpPr/>
          <p:nvPr/>
        </p:nvCxnSpPr>
        <p:spPr>
          <a:xfrm rot="5400000">
            <a:off x="6342906" y="4205429"/>
            <a:ext cx="92869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ardrop 21"/>
          <p:cNvSpPr/>
          <p:nvPr/>
        </p:nvSpPr>
        <p:spPr>
          <a:xfrm rot="8100000">
            <a:off x="6598526" y="306528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94528" y="498528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54" name="矩形 53"/>
          <p:cNvSpPr/>
          <p:nvPr/>
        </p:nvSpPr>
        <p:spPr>
          <a:xfrm>
            <a:off x="2938933" y="499734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55" name="矩形 54"/>
          <p:cNvSpPr/>
          <p:nvPr/>
        </p:nvSpPr>
        <p:spPr>
          <a:xfrm>
            <a:off x="4483338" y="499734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61" name="矩形 60"/>
          <p:cNvSpPr/>
          <p:nvPr/>
        </p:nvSpPr>
        <p:spPr>
          <a:xfrm>
            <a:off x="6027744" y="498322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1758216" y="1944383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研究课题</a:t>
            </a: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3288801" y="2776016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探索发现</a:t>
            </a:r>
          </a:p>
        </p:txBody>
      </p:sp>
      <p:sp>
        <p:nvSpPr>
          <p:cNvPr id="65" name="文本框 5"/>
          <p:cNvSpPr txBox="1">
            <a:spLocks noChangeArrowheads="1"/>
          </p:cNvSpPr>
          <p:nvPr/>
        </p:nvSpPr>
        <p:spPr bwMode="auto">
          <a:xfrm>
            <a:off x="4834714" y="1961964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撰写论文</a:t>
            </a:r>
          </a:p>
        </p:txBody>
      </p:sp>
      <p:sp>
        <p:nvSpPr>
          <p:cNvPr id="66" name="文本框 5"/>
          <p:cNvSpPr txBox="1">
            <a:spLocks noChangeArrowheads="1"/>
          </p:cNvSpPr>
          <p:nvPr/>
        </p:nvSpPr>
        <p:spPr bwMode="auto">
          <a:xfrm>
            <a:off x="6426796" y="2751284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检查调整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029542" y="2363779"/>
            <a:ext cx="257564" cy="2575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6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6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77" name="组合 17"/>
          <p:cNvGrpSpPr/>
          <p:nvPr/>
        </p:nvGrpSpPr>
        <p:grpSpPr bwMode="auto">
          <a:xfrm rot="-2700000">
            <a:off x="3536486" y="3195898"/>
            <a:ext cx="230391" cy="23141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88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89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0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1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2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3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sp>
        <p:nvSpPr>
          <p:cNvPr id="94" name="AutoShape 112"/>
          <p:cNvSpPr/>
          <p:nvPr/>
        </p:nvSpPr>
        <p:spPr bwMode="auto">
          <a:xfrm>
            <a:off x="5101350" y="2354201"/>
            <a:ext cx="269497" cy="26830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ea typeface="华文细黑" panose="02010600040101010101" pitchFamily="2" charset="-122"/>
              <a:sym typeface="Gill Sans" panose="020B0502020104020203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686149" y="3175104"/>
            <a:ext cx="240620" cy="240620"/>
            <a:chOff x="5394312" y="2141343"/>
            <a:chExt cx="359165" cy="359165"/>
          </a:xfrm>
          <a:solidFill>
            <a:sysClr val="window" lastClr="FFFFFF"/>
          </a:solidFill>
        </p:grpSpPr>
        <p:sp>
          <p:nvSpPr>
            <p:cNvPr id="96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7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8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2429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5" name="Picture 24" descr="A picture containing tableware, plate, drawing&#10;&#10;Description automatically generated">
            <a:extLst>
              <a:ext uri="{FF2B5EF4-FFF2-40B4-BE49-F238E27FC236}">
                <a16:creationId xmlns:a16="http://schemas.microsoft.com/office/drawing/2014/main" id="{295E2339-659B-8647-9357-4EAD207F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04" y="3157936"/>
            <a:ext cx="1415080" cy="44103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5200">
        <p:circle/>
      </p:transition>
    </mc:Choice>
    <mc:Fallback xmlns="">
      <p:transition spd="slow" advTm="452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68716" y="1595937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519" y="1072717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9F00C8-392A-5540-BB65-A6A59C0B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2" y="2126852"/>
            <a:ext cx="5259176" cy="3540223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23" y="1190925"/>
            <a:ext cx="3964877" cy="37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6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D73E6-D7F3-3640-9E9F-8EC07CDC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5821"/>
            <a:ext cx="4127500" cy="39878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925295"/>
            <a:ext cx="5529984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37427"/>
            <a:ext cx="32956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1708</Words>
  <Application>Microsoft Macintosh PowerPoint</Application>
  <PresentationFormat>On-screen Show (4:3)</PresentationFormat>
  <Paragraphs>239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等线</vt:lpstr>
      <vt:lpstr>Heiti SC</vt:lpstr>
      <vt:lpstr>微软雅黑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Yvonne CHEN</cp:lastModifiedBy>
  <cp:revision>20</cp:revision>
  <dcterms:created xsi:type="dcterms:W3CDTF">2020-04-26T00:55:45Z</dcterms:created>
  <dcterms:modified xsi:type="dcterms:W3CDTF">2020-04-26T06:02:18Z</dcterms:modified>
</cp:coreProperties>
</file>